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9" r:id="rId4"/>
    <p:sldId id="281" r:id="rId5"/>
    <p:sldId id="282" r:id="rId6"/>
    <p:sldId id="283" r:id="rId7"/>
    <p:sldId id="284" r:id="rId8"/>
    <p:sldId id="285" r:id="rId9"/>
    <p:sldId id="286" r:id="rId10"/>
    <p:sldId id="288" r:id="rId11"/>
    <p:sldId id="290" r:id="rId12"/>
    <p:sldId id="289" r:id="rId13"/>
    <p:sldId id="291" r:id="rId14"/>
    <p:sldId id="292" r:id="rId15"/>
    <p:sldId id="293" r:id="rId16"/>
    <p:sldId id="287" r:id="rId17"/>
    <p:sldId id="280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jSRRlCFA/cW3kQ7Z8qFsYPlG0g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918963-46E2-400B-86B0-F3BB34CA3FFA}" v="11" dt="2025-04-01T19:23:06.9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omadevi S" userId="845f6ac8473b0b5f" providerId="LiveId" clId="{81918963-46E2-400B-86B0-F3BB34CA3FFA}"/>
    <pc:docChg chg="undo custSel addSld modSld">
      <pc:chgData name="Boomadevi S" userId="845f6ac8473b0b5f" providerId="LiveId" clId="{81918963-46E2-400B-86B0-F3BB34CA3FFA}" dt="2025-04-24T09:29:49.313" v="815" actId="368"/>
      <pc:docMkLst>
        <pc:docMk/>
      </pc:docMkLst>
      <pc:sldChg chg="addSp modSp mod">
        <pc:chgData name="Boomadevi S" userId="845f6ac8473b0b5f" providerId="LiveId" clId="{81918963-46E2-400B-86B0-F3BB34CA3FFA}" dt="2025-04-01T19:17:03.529" v="602" actId="14100"/>
        <pc:sldMkLst>
          <pc:docMk/>
          <pc:sldMk cId="1497364499" sldId="281"/>
        </pc:sldMkLst>
        <pc:spChg chg="mod">
          <ac:chgData name="Boomadevi S" userId="845f6ac8473b0b5f" providerId="LiveId" clId="{81918963-46E2-400B-86B0-F3BB34CA3FFA}" dt="2025-04-01T19:17:00.198" v="601" actId="1076"/>
          <ac:spMkLst>
            <pc:docMk/>
            <pc:sldMk cId="1497364499" sldId="281"/>
            <ac:spMk id="2" creationId="{8C27D79D-66A7-4F70-B5F1-F9F20BC3A0BC}"/>
          </ac:spMkLst>
        </pc:spChg>
        <pc:picChg chg="add mod">
          <ac:chgData name="Boomadevi S" userId="845f6ac8473b0b5f" providerId="LiveId" clId="{81918963-46E2-400B-86B0-F3BB34CA3FFA}" dt="2025-04-01T19:17:03.529" v="602" actId="14100"/>
          <ac:picMkLst>
            <pc:docMk/>
            <pc:sldMk cId="1497364499" sldId="281"/>
            <ac:picMk id="5" creationId="{A4AF7DF6-0F56-16B8-6A64-97A0857FCCA0}"/>
          </ac:picMkLst>
        </pc:picChg>
      </pc:sldChg>
      <pc:sldChg chg="modSp mod">
        <pc:chgData name="Boomadevi S" userId="845f6ac8473b0b5f" providerId="LiveId" clId="{81918963-46E2-400B-86B0-F3BB34CA3FFA}" dt="2025-04-01T19:20:14.366" v="631" actId="20577"/>
        <pc:sldMkLst>
          <pc:docMk/>
          <pc:sldMk cId="1024478038" sldId="282"/>
        </pc:sldMkLst>
        <pc:spChg chg="mod">
          <ac:chgData name="Boomadevi S" userId="845f6ac8473b0b5f" providerId="LiveId" clId="{81918963-46E2-400B-86B0-F3BB34CA3FFA}" dt="2025-04-01T19:20:14.366" v="631" actId="20577"/>
          <ac:spMkLst>
            <pc:docMk/>
            <pc:sldMk cId="1024478038" sldId="282"/>
            <ac:spMk id="3" creationId="{F477C779-04C5-B942-A5F2-386A432D56D9}"/>
          </ac:spMkLst>
        </pc:spChg>
      </pc:sldChg>
      <pc:sldChg chg="addSp modSp mod">
        <pc:chgData name="Boomadevi S" userId="845f6ac8473b0b5f" providerId="LiveId" clId="{81918963-46E2-400B-86B0-F3BB34CA3FFA}" dt="2025-04-01T19:26:10.337" v="723" actId="20577"/>
        <pc:sldMkLst>
          <pc:docMk/>
          <pc:sldMk cId="2834374380" sldId="283"/>
        </pc:sldMkLst>
        <pc:spChg chg="mod">
          <ac:chgData name="Boomadevi S" userId="845f6ac8473b0b5f" providerId="LiveId" clId="{81918963-46E2-400B-86B0-F3BB34CA3FFA}" dt="2025-04-01T19:26:10.337" v="723" actId="20577"/>
          <ac:spMkLst>
            <pc:docMk/>
            <pc:sldMk cId="2834374380" sldId="283"/>
            <ac:spMk id="3" creationId="{790C0249-7574-3299-0AB1-56041C4CF156}"/>
          </ac:spMkLst>
        </pc:spChg>
      </pc:sldChg>
      <pc:sldChg chg="modSp mod">
        <pc:chgData name="Boomadevi S" userId="845f6ac8473b0b5f" providerId="LiveId" clId="{81918963-46E2-400B-86B0-F3BB34CA3FFA}" dt="2025-04-01T19:28:44.088" v="803" actId="113"/>
        <pc:sldMkLst>
          <pc:docMk/>
          <pc:sldMk cId="3728279426" sldId="284"/>
        </pc:sldMkLst>
        <pc:spChg chg="mod">
          <ac:chgData name="Boomadevi S" userId="845f6ac8473b0b5f" providerId="LiveId" clId="{81918963-46E2-400B-86B0-F3BB34CA3FFA}" dt="2025-04-01T19:28:44.088" v="803" actId="113"/>
          <ac:spMkLst>
            <pc:docMk/>
            <pc:sldMk cId="3728279426" sldId="284"/>
            <ac:spMk id="3" creationId="{4B79764E-81E3-AB03-E944-E5515D6B3EA6}"/>
          </ac:spMkLst>
        </pc:spChg>
      </pc:sldChg>
      <pc:sldChg chg="addSp delSp modSp new mod">
        <pc:chgData name="Boomadevi S" userId="845f6ac8473b0b5f" providerId="LiveId" clId="{81918963-46E2-400B-86B0-F3BB34CA3FFA}" dt="2025-04-01T19:12:16.564" v="478" actId="1076"/>
        <pc:sldMkLst>
          <pc:docMk/>
          <pc:sldMk cId="1376792081" sldId="286"/>
        </pc:sldMkLst>
        <pc:spChg chg="mod">
          <ac:chgData name="Boomadevi S" userId="845f6ac8473b0b5f" providerId="LiveId" clId="{81918963-46E2-400B-86B0-F3BB34CA3FFA}" dt="2025-03-29T06:52:40.915" v="28" actId="20577"/>
          <ac:spMkLst>
            <pc:docMk/>
            <pc:sldMk cId="1376792081" sldId="286"/>
            <ac:spMk id="2" creationId="{6F7F0AC3-0AA3-28BD-B687-61388CF56121}"/>
          </ac:spMkLst>
        </pc:spChg>
        <pc:spChg chg="add mod">
          <ac:chgData name="Boomadevi S" userId="845f6ac8473b0b5f" providerId="LiveId" clId="{81918963-46E2-400B-86B0-F3BB34CA3FFA}" dt="2025-04-01T19:12:16.564" v="478" actId="1076"/>
          <ac:spMkLst>
            <pc:docMk/>
            <pc:sldMk cId="1376792081" sldId="286"/>
            <ac:spMk id="9" creationId="{C5F4CD4C-3704-F0D3-304F-8773155C68B3}"/>
          </ac:spMkLst>
        </pc:spChg>
        <pc:picChg chg="add mod">
          <ac:chgData name="Boomadevi S" userId="845f6ac8473b0b5f" providerId="LiveId" clId="{81918963-46E2-400B-86B0-F3BB34CA3FFA}" dt="2025-04-01T19:11:32.641" v="461" actId="1076"/>
          <ac:picMkLst>
            <pc:docMk/>
            <pc:sldMk cId="1376792081" sldId="286"/>
            <ac:picMk id="6" creationId="{6D9A765B-4119-7C2D-73EF-2E4FE073DA0A}"/>
          </ac:picMkLst>
        </pc:picChg>
        <pc:picChg chg="add mod">
          <ac:chgData name="Boomadevi S" userId="845f6ac8473b0b5f" providerId="LiveId" clId="{81918963-46E2-400B-86B0-F3BB34CA3FFA}" dt="2025-04-01T19:11:34.545" v="462" actId="1076"/>
          <ac:picMkLst>
            <pc:docMk/>
            <pc:sldMk cId="1376792081" sldId="286"/>
            <ac:picMk id="8" creationId="{44A9E67D-570A-D0CC-2864-392733513D47}"/>
          </ac:picMkLst>
        </pc:picChg>
      </pc:sldChg>
      <pc:sldChg chg="modSp new mod">
        <pc:chgData name="Boomadevi S" userId="845f6ac8473b0b5f" providerId="LiveId" clId="{81918963-46E2-400B-86B0-F3BB34CA3FFA}" dt="2025-04-24T09:29:49.313" v="815" actId="368"/>
        <pc:sldMkLst>
          <pc:docMk/>
          <pc:sldMk cId="513240165" sldId="287"/>
        </pc:sldMkLst>
        <pc:spChg chg="mod">
          <ac:chgData name="Boomadevi S" userId="845f6ac8473b0b5f" providerId="LiveId" clId="{81918963-46E2-400B-86B0-F3BB34CA3FFA}" dt="2025-03-29T06:55:20.637" v="47" actId="20577"/>
          <ac:spMkLst>
            <pc:docMk/>
            <pc:sldMk cId="513240165" sldId="287"/>
            <ac:spMk id="2" creationId="{21C047E0-D203-4820-2682-CEAA2040A0F7}"/>
          </ac:spMkLst>
        </pc:spChg>
        <pc:spChg chg="mod">
          <ac:chgData name="Boomadevi S" userId="845f6ac8473b0b5f" providerId="LiveId" clId="{81918963-46E2-400B-86B0-F3BB34CA3FFA}" dt="2025-04-24T09:29:49.313" v="815" actId="368"/>
          <ac:spMkLst>
            <pc:docMk/>
            <pc:sldMk cId="513240165" sldId="287"/>
            <ac:spMk id="3" creationId="{66930E40-C81C-3A86-9F07-6C9BBFF2576E}"/>
          </ac:spMkLst>
        </pc:spChg>
      </pc:sldChg>
      <pc:sldChg chg="addSp delSp modSp new mod">
        <pc:chgData name="Boomadevi S" userId="845f6ac8473b0b5f" providerId="LiveId" clId="{81918963-46E2-400B-86B0-F3BB34CA3FFA}" dt="2025-04-01T19:13:10.696" v="501" actId="1076"/>
        <pc:sldMkLst>
          <pc:docMk/>
          <pc:sldMk cId="1720904447" sldId="288"/>
        </pc:sldMkLst>
        <pc:spChg chg="add mod">
          <ac:chgData name="Boomadevi S" userId="845f6ac8473b0b5f" providerId="LiveId" clId="{81918963-46E2-400B-86B0-F3BB34CA3FFA}" dt="2025-04-01T19:13:10.696" v="501" actId="1076"/>
          <ac:spMkLst>
            <pc:docMk/>
            <pc:sldMk cId="1720904447" sldId="288"/>
            <ac:spMk id="18" creationId="{74ABED10-FECA-666F-A816-21907F9445D4}"/>
          </ac:spMkLst>
        </pc:spChg>
        <pc:picChg chg="add mod">
          <ac:chgData name="Boomadevi S" userId="845f6ac8473b0b5f" providerId="LiveId" clId="{81918963-46E2-400B-86B0-F3BB34CA3FFA}" dt="2025-04-01T19:12:27.616" v="481" actId="1076"/>
          <ac:picMkLst>
            <pc:docMk/>
            <pc:sldMk cId="1720904447" sldId="288"/>
            <ac:picMk id="9" creationId="{FC4D24C4-7864-2B68-9735-71E2E25EE9C7}"/>
          </ac:picMkLst>
        </pc:picChg>
        <pc:picChg chg="add mod">
          <ac:chgData name="Boomadevi S" userId="845f6ac8473b0b5f" providerId="LiveId" clId="{81918963-46E2-400B-86B0-F3BB34CA3FFA}" dt="2025-04-01T18:56:34.449" v="251" actId="1076"/>
          <ac:picMkLst>
            <pc:docMk/>
            <pc:sldMk cId="1720904447" sldId="288"/>
            <ac:picMk id="15" creationId="{C9373B18-EA5F-3D2B-C957-69610102467F}"/>
          </ac:picMkLst>
        </pc:picChg>
        <pc:picChg chg="add mod">
          <ac:chgData name="Boomadevi S" userId="845f6ac8473b0b5f" providerId="LiveId" clId="{81918963-46E2-400B-86B0-F3BB34CA3FFA}" dt="2025-04-01T19:12:26.070" v="480" actId="1076"/>
          <ac:picMkLst>
            <pc:docMk/>
            <pc:sldMk cId="1720904447" sldId="288"/>
            <ac:picMk id="17" creationId="{376600CF-717B-FFE7-F792-6007C3ECABE2}"/>
          </ac:picMkLst>
        </pc:picChg>
      </pc:sldChg>
      <pc:sldChg chg="addSp delSp modSp new mod">
        <pc:chgData name="Boomadevi S" userId="845f6ac8473b0b5f" providerId="LiveId" clId="{81918963-46E2-400B-86B0-F3BB34CA3FFA}" dt="2025-04-01T19:15:34.169" v="563" actId="1076"/>
        <pc:sldMkLst>
          <pc:docMk/>
          <pc:sldMk cId="961462437" sldId="289"/>
        </pc:sldMkLst>
        <pc:spChg chg="add mod">
          <ac:chgData name="Boomadevi S" userId="845f6ac8473b0b5f" providerId="LiveId" clId="{81918963-46E2-400B-86B0-F3BB34CA3FFA}" dt="2025-04-01T19:15:34.169" v="563" actId="1076"/>
          <ac:spMkLst>
            <pc:docMk/>
            <pc:sldMk cId="961462437" sldId="289"/>
            <ac:spMk id="14" creationId="{1281F715-0D25-A738-4208-126D200B5142}"/>
          </ac:spMkLst>
        </pc:spChg>
        <pc:picChg chg="add mod">
          <ac:chgData name="Boomadevi S" userId="845f6ac8473b0b5f" providerId="LiveId" clId="{81918963-46E2-400B-86B0-F3BB34CA3FFA}" dt="2025-04-01T18:59:09.512" v="295" actId="1076"/>
          <ac:picMkLst>
            <pc:docMk/>
            <pc:sldMk cId="961462437" sldId="289"/>
            <ac:picMk id="5" creationId="{BC0C4827-4A6F-46E0-BC08-D55B779B50A3}"/>
          </ac:picMkLst>
        </pc:picChg>
        <pc:picChg chg="add mod">
          <ac:chgData name="Boomadevi S" userId="845f6ac8473b0b5f" providerId="LiveId" clId="{81918963-46E2-400B-86B0-F3BB34CA3FFA}" dt="2025-04-01T18:47:11.232" v="148" actId="14100"/>
          <ac:picMkLst>
            <pc:docMk/>
            <pc:sldMk cId="961462437" sldId="289"/>
            <ac:picMk id="9" creationId="{B9746F09-C090-48FA-0CF3-90F1C5912061}"/>
          </ac:picMkLst>
        </pc:picChg>
        <pc:picChg chg="add mod">
          <ac:chgData name="Boomadevi S" userId="845f6ac8473b0b5f" providerId="LiveId" clId="{81918963-46E2-400B-86B0-F3BB34CA3FFA}" dt="2025-04-01T18:46:59.581" v="144" actId="14100"/>
          <ac:picMkLst>
            <pc:docMk/>
            <pc:sldMk cId="961462437" sldId="289"/>
            <ac:picMk id="11" creationId="{AB27974C-9EC2-3FBD-51C8-EAC9539DD873}"/>
          </ac:picMkLst>
        </pc:picChg>
        <pc:picChg chg="add mod">
          <ac:chgData name="Boomadevi S" userId="845f6ac8473b0b5f" providerId="LiveId" clId="{81918963-46E2-400B-86B0-F3BB34CA3FFA}" dt="2025-04-01T18:48:52.270" v="155" actId="14100"/>
          <ac:picMkLst>
            <pc:docMk/>
            <pc:sldMk cId="961462437" sldId="289"/>
            <ac:picMk id="13" creationId="{B65E21FA-1EE9-E328-B8A4-738F22E6640F}"/>
          </ac:picMkLst>
        </pc:picChg>
      </pc:sldChg>
      <pc:sldChg chg="addSp delSp modSp new mod">
        <pc:chgData name="Boomadevi S" userId="845f6ac8473b0b5f" providerId="LiveId" clId="{81918963-46E2-400B-86B0-F3BB34CA3FFA}" dt="2025-04-01T19:14:33.769" v="533" actId="14100"/>
        <pc:sldMkLst>
          <pc:docMk/>
          <pc:sldMk cId="4085016381" sldId="290"/>
        </pc:sldMkLst>
        <pc:spChg chg="add mod">
          <ac:chgData name="Boomadevi S" userId="845f6ac8473b0b5f" providerId="LiveId" clId="{81918963-46E2-400B-86B0-F3BB34CA3FFA}" dt="2025-04-01T19:14:10.058" v="530" actId="1076"/>
          <ac:spMkLst>
            <pc:docMk/>
            <pc:sldMk cId="4085016381" sldId="290"/>
            <ac:spMk id="9" creationId="{13B6A14B-3D0E-6018-24F3-49C2CBF13A70}"/>
          </ac:spMkLst>
        </pc:spChg>
        <pc:spChg chg="add mod">
          <ac:chgData name="Boomadevi S" userId="845f6ac8473b0b5f" providerId="LiveId" clId="{81918963-46E2-400B-86B0-F3BB34CA3FFA}" dt="2025-04-01T19:14:04.803" v="529" actId="20577"/>
          <ac:spMkLst>
            <pc:docMk/>
            <pc:sldMk cId="4085016381" sldId="290"/>
            <ac:spMk id="10" creationId="{BFF47F17-739F-6119-7CC4-D2662ACF183D}"/>
          </ac:spMkLst>
        </pc:spChg>
        <pc:picChg chg="add mod">
          <ac:chgData name="Boomadevi S" userId="845f6ac8473b0b5f" providerId="LiveId" clId="{81918963-46E2-400B-86B0-F3BB34CA3FFA}" dt="2025-04-01T19:14:33.769" v="533" actId="14100"/>
          <ac:picMkLst>
            <pc:docMk/>
            <pc:sldMk cId="4085016381" sldId="290"/>
            <ac:picMk id="5" creationId="{B541F0EC-5268-61A3-6686-F1DC572DC828}"/>
          </ac:picMkLst>
        </pc:picChg>
        <pc:picChg chg="add mod">
          <ac:chgData name="Boomadevi S" userId="845f6ac8473b0b5f" providerId="LiveId" clId="{81918963-46E2-400B-86B0-F3BB34CA3FFA}" dt="2025-04-01T19:14:29.547" v="532" actId="14100"/>
          <ac:picMkLst>
            <pc:docMk/>
            <pc:sldMk cId="4085016381" sldId="290"/>
            <ac:picMk id="6" creationId="{FFD785D7-5EB1-EBD9-A683-B7EB5FE239D7}"/>
          </ac:picMkLst>
        </pc:picChg>
        <pc:picChg chg="add mod">
          <ac:chgData name="Boomadevi S" userId="845f6ac8473b0b5f" providerId="LiveId" clId="{81918963-46E2-400B-86B0-F3BB34CA3FFA}" dt="2025-04-01T18:58:46.381" v="294" actId="1076"/>
          <ac:picMkLst>
            <pc:docMk/>
            <pc:sldMk cId="4085016381" sldId="290"/>
            <ac:picMk id="8" creationId="{A7175555-504B-0E66-2929-7107765D1060}"/>
          </ac:picMkLst>
        </pc:picChg>
        <pc:picChg chg="add mod">
          <ac:chgData name="Boomadevi S" userId="845f6ac8473b0b5f" providerId="LiveId" clId="{81918963-46E2-400B-86B0-F3BB34CA3FFA}" dt="2025-04-01T18:58:39.475" v="290" actId="14100"/>
          <ac:picMkLst>
            <pc:docMk/>
            <pc:sldMk cId="4085016381" sldId="290"/>
            <ac:picMk id="13" creationId="{AE9B3853-923C-58BD-1AF4-1E9C47BCB56A}"/>
          </ac:picMkLst>
        </pc:picChg>
      </pc:sldChg>
      <pc:sldChg chg="addSp delSp modSp new mod">
        <pc:chgData name="Boomadevi S" userId="845f6ac8473b0b5f" providerId="LiveId" clId="{81918963-46E2-400B-86B0-F3BB34CA3FFA}" dt="2025-04-01T19:16:00.096" v="582" actId="1076"/>
        <pc:sldMkLst>
          <pc:docMk/>
          <pc:sldMk cId="1969966761" sldId="291"/>
        </pc:sldMkLst>
        <pc:spChg chg="add mod">
          <ac:chgData name="Boomadevi S" userId="845f6ac8473b0b5f" providerId="LiveId" clId="{81918963-46E2-400B-86B0-F3BB34CA3FFA}" dt="2025-04-01T19:16:00.096" v="582" actId="1076"/>
          <ac:spMkLst>
            <pc:docMk/>
            <pc:sldMk cId="1969966761" sldId="291"/>
            <ac:spMk id="10" creationId="{97069AB5-2413-8FC8-4259-6B3D9B2CD3F7}"/>
          </ac:spMkLst>
        </pc:spChg>
        <pc:picChg chg="add mod">
          <ac:chgData name="Boomadevi S" userId="845f6ac8473b0b5f" providerId="LiveId" clId="{81918963-46E2-400B-86B0-F3BB34CA3FFA}" dt="2025-04-01T19:01:44.830" v="324" actId="1076"/>
          <ac:picMkLst>
            <pc:docMk/>
            <pc:sldMk cId="1969966761" sldId="291"/>
            <ac:picMk id="7" creationId="{1832A7AE-261F-DB7E-6465-6BAE26171030}"/>
          </ac:picMkLst>
        </pc:picChg>
        <pc:picChg chg="add mod">
          <ac:chgData name="Boomadevi S" userId="845f6ac8473b0b5f" providerId="LiveId" clId="{81918963-46E2-400B-86B0-F3BB34CA3FFA}" dt="2025-04-01T19:01:43.677" v="323" actId="1076"/>
          <ac:picMkLst>
            <pc:docMk/>
            <pc:sldMk cId="1969966761" sldId="291"/>
            <ac:picMk id="9" creationId="{2DFFFA2C-763C-8774-BDCD-2AA512D1C374}"/>
          </ac:picMkLst>
        </pc:picChg>
      </pc:sldChg>
      <pc:sldChg chg="addSp delSp modSp new mod">
        <pc:chgData name="Boomadevi S" userId="845f6ac8473b0b5f" providerId="LiveId" clId="{81918963-46E2-400B-86B0-F3BB34CA3FFA}" dt="2025-04-01T19:16:35.903" v="600" actId="1076"/>
        <pc:sldMkLst>
          <pc:docMk/>
          <pc:sldMk cId="4106514651" sldId="292"/>
        </pc:sldMkLst>
        <pc:spChg chg="add mod">
          <ac:chgData name="Boomadevi S" userId="845f6ac8473b0b5f" providerId="LiveId" clId="{81918963-46E2-400B-86B0-F3BB34CA3FFA}" dt="2025-04-01T19:16:35.903" v="600" actId="1076"/>
          <ac:spMkLst>
            <pc:docMk/>
            <pc:sldMk cId="4106514651" sldId="292"/>
            <ac:spMk id="10" creationId="{E8CEF9C0-ABA9-69C8-3DF7-0FA32E9DCC9E}"/>
          </ac:spMkLst>
        </pc:spChg>
        <pc:picChg chg="add mod">
          <ac:chgData name="Boomadevi S" userId="845f6ac8473b0b5f" providerId="LiveId" clId="{81918963-46E2-400B-86B0-F3BB34CA3FFA}" dt="2025-04-01T19:04:42.361" v="345" actId="1076"/>
          <ac:picMkLst>
            <pc:docMk/>
            <pc:sldMk cId="4106514651" sldId="292"/>
            <ac:picMk id="5" creationId="{505B6128-C8CF-4E23-5B36-8981330A3776}"/>
          </ac:picMkLst>
        </pc:picChg>
        <pc:picChg chg="add mod">
          <ac:chgData name="Boomadevi S" userId="845f6ac8473b0b5f" providerId="LiveId" clId="{81918963-46E2-400B-86B0-F3BB34CA3FFA}" dt="2025-04-01T19:04:44.228" v="346" actId="1076"/>
          <ac:picMkLst>
            <pc:docMk/>
            <pc:sldMk cId="4106514651" sldId="292"/>
            <ac:picMk id="7" creationId="{32E05A57-1690-148D-4FAA-7EDEA9AC3BBB}"/>
          </ac:picMkLst>
        </pc:picChg>
        <pc:picChg chg="add mod">
          <ac:chgData name="Boomadevi S" userId="845f6ac8473b0b5f" providerId="LiveId" clId="{81918963-46E2-400B-86B0-F3BB34CA3FFA}" dt="2025-04-01T19:04:45.798" v="347" actId="1076"/>
          <ac:picMkLst>
            <pc:docMk/>
            <pc:sldMk cId="4106514651" sldId="292"/>
            <ac:picMk id="9" creationId="{F29D8818-CF25-9EB7-1F31-C529FB31DD3D}"/>
          </ac:picMkLst>
        </pc:picChg>
      </pc:sldChg>
      <pc:sldChg chg="addSp delSp modSp new mod">
        <pc:chgData name="Boomadevi S" userId="845f6ac8473b0b5f" providerId="LiveId" clId="{81918963-46E2-400B-86B0-F3BB34CA3FFA}" dt="2025-04-01T19:09:29.736" v="416" actId="1076"/>
        <pc:sldMkLst>
          <pc:docMk/>
          <pc:sldMk cId="2643809630" sldId="293"/>
        </pc:sldMkLst>
        <pc:picChg chg="add mod">
          <ac:chgData name="Boomadevi S" userId="845f6ac8473b0b5f" providerId="LiveId" clId="{81918963-46E2-400B-86B0-F3BB34CA3FFA}" dt="2025-04-01T19:09:28.716" v="414" actId="1076"/>
          <ac:picMkLst>
            <pc:docMk/>
            <pc:sldMk cId="2643809630" sldId="293"/>
            <ac:picMk id="5" creationId="{B8695484-E085-C1D6-DBDE-08E8C73DD29B}"/>
          </ac:picMkLst>
        </pc:picChg>
        <pc:picChg chg="add mod">
          <ac:chgData name="Boomadevi S" userId="845f6ac8473b0b5f" providerId="LiveId" clId="{81918963-46E2-400B-86B0-F3BB34CA3FFA}" dt="2025-04-01T19:09:29.736" v="416" actId="1076"/>
          <ac:picMkLst>
            <pc:docMk/>
            <pc:sldMk cId="2643809630" sldId="293"/>
            <ac:picMk id="7" creationId="{B79E5EC1-FC3F-E106-0122-0015261B5764}"/>
          </ac:picMkLst>
        </pc:picChg>
        <pc:picChg chg="add mod">
          <ac:chgData name="Boomadevi S" userId="845f6ac8473b0b5f" providerId="LiveId" clId="{81918963-46E2-400B-86B0-F3BB34CA3FFA}" dt="2025-04-01T19:09:26.637" v="409" actId="1076"/>
          <ac:picMkLst>
            <pc:docMk/>
            <pc:sldMk cId="2643809630" sldId="293"/>
            <ac:picMk id="9" creationId="{6F3C593D-05AC-167E-9477-60A8324E59BD}"/>
          </ac:picMkLst>
        </pc:picChg>
        <pc:picChg chg="add mod">
          <ac:chgData name="Boomadevi S" userId="845f6ac8473b0b5f" providerId="LiveId" clId="{81918963-46E2-400B-86B0-F3BB34CA3FFA}" dt="2025-04-01T19:09:26.375" v="408" actId="1076"/>
          <ac:picMkLst>
            <pc:docMk/>
            <pc:sldMk cId="2643809630" sldId="293"/>
            <ac:picMk id="11" creationId="{6CF190DD-E368-7FE3-3403-C975E635C5C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076762-7C2B-40F4-8704-5F2AC51F9C95}" type="doc">
      <dgm:prSet loTypeId="urn:microsoft.com/office/officeart/2005/8/layout/orgChart1" loCatId="hierarchy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en-IN"/>
        </a:p>
      </dgm:t>
    </dgm:pt>
    <dgm:pt modelId="{C77B5C3A-A1C8-4A06-839D-EA47C3246338}">
      <dgm:prSet phldrT="[Text]"/>
      <dgm:spPr/>
      <dgm:t>
        <a:bodyPr/>
        <a:lstStyle/>
        <a:p>
          <a:r>
            <a:rPr lang="en-IN"/>
            <a:t>Freelancer expense tracker</a:t>
          </a:r>
          <a:endParaRPr lang="en-IN" dirty="0"/>
        </a:p>
      </dgm:t>
    </dgm:pt>
    <dgm:pt modelId="{C31B7E9F-53B1-44E6-B5B9-FCCF617565A2}" type="parTrans" cxnId="{086A17E0-44BD-4B81-824B-49033741E725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0296C4F6-0344-4C88-A5B0-9B3B623BC518}" type="sibTrans" cxnId="{086A17E0-44BD-4B81-824B-49033741E725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C0F5454B-983F-466C-B079-148F0570F3F4}">
      <dgm:prSet phldrT="[Text]"/>
      <dgm:spPr/>
      <dgm:t>
        <a:bodyPr/>
        <a:lstStyle/>
        <a:p>
          <a:r>
            <a:rPr lang="en-IN" dirty="0"/>
            <a:t>Front End</a:t>
          </a:r>
        </a:p>
      </dgm:t>
    </dgm:pt>
    <dgm:pt modelId="{C4D2A74B-3B6D-41B8-9983-1937F84DB67F}" type="parTrans" cxnId="{6B0B58D5-6395-4A8C-8811-E68380A6C864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751895CC-7F9E-4924-ABE5-389E1D7FD7BD}" type="sibTrans" cxnId="{6B0B58D5-6395-4A8C-8811-E68380A6C864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9E271231-B99F-4E7A-9B5A-698D4861EF38}">
      <dgm:prSet phldrT="[Text]"/>
      <dgm:spPr/>
      <dgm:t>
        <a:bodyPr/>
        <a:lstStyle/>
        <a:p>
          <a:r>
            <a:rPr lang="en-IN"/>
            <a:t>Back End</a:t>
          </a:r>
          <a:endParaRPr lang="en-IN" dirty="0"/>
        </a:p>
      </dgm:t>
    </dgm:pt>
    <dgm:pt modelId="{167964E3-F83A-494E-84A0-6230CE78E3F4}" type="parTrans" cxnId="{74EBC6A4-A5F1-4042-83B5-999B11EEB141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6FE8E2D3-CAEA-427C-AC65-ADC4F48FBE10}" type="sibTrans" cxnId="{74EBC6A4-A5F1-4042-83B5-999B11EEB141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B064D4BA-3265-4D2B-B50A-4322751163C1}">
      <dgm:prSet phldrT="[Text]"/>
      <dgm:spPr/>
      <dgm:t>
        <a:bodyPr/>
        <a:lstStyle/>
        <a:p>
          <a:r>
            <a:rPr lang="en-IN"/>
            <a:t>Html</a:t>
          </a:r>
          <a:endParaRPr lang="en-IN" dirty="0"/>
        </a:p>
      </dgm:t>
    </dgm:pt>
    <dgm:pt modelId="{80EF52EE-F230-4097-915F-F5C49C37BB4B}" type="parTrans" cxnId="{DA13821E-056F-4CDF-A414-C2AB8393C25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65C2E5DF-2AA0-4B38-A812-79D97814678C}" type="sibTrans" cxnId="{DA13821E-056F-4CDF-A414-C2AB8393C25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F2181E5B-25BE-4ABF-ADAB-58558D0411F6}">
      <dgm:prSet phldrT="[Text]"/>
      <dgm:spPr/>
      <dgm:t>
        <a:bodyPr/>
        <a:lstStyle/>
        <a:p>
          <a:r>
            <a:rPr lang="en-IN"/>
            <a:t>Bootstrap</a:t>
          </a:r>
          <a:endParaRPr lang="en-IN" dirty="0"/>
        </a:p>
      </dgm:t>
    </dgm:pt>
    <dgm:pt modelId="{81734BB6-E404-4B2E-9D5E-4132519E916F}" type="parTrans" cxnId="{4B791E1B-3476-4136-AA93-3E9FB1CD7734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546FD628-67D0-4894-8AC4-28C9693E2E27}" type="sibTrans" cxnId="{4B791E1B-3476-4136-AA93-3E9FB1CD7734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52131E10-C9C6-4CBD-9847-2F8834D57A74}">
      <dgm:prSet phldrT="[Text]"/>
      <dgm:spPr/>
      <dgm:t>
        <a:bodyPr/>
        <a:lstStyle/>
        <a:p>
          <a:r>
            <a:rPr lang="en-IN"/>
            <a:t>Javascript</a:t>
          </a:r>
          <a:endParaRPr lang="en-IN" dirty="0"/>
        </a:p>
      </dgm:t>
    </dgm:pt>
    <dgm:pt modelId="{9EFD84AD-9850-401F-99B0-50ACCDA75FDB}" type="parTrans" cxnId="{AD7FB7D7-C2B9-4CAF-A254-E3CF0043D1AB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52C7C408-EAD7-4FE6-AAF1-001E2D5D710C}" type="sibTrans" cxnId="{AD7FB7D7-C2B9-4CAF-A254-E3CF0043D1AB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29F78938-01A1-4FA3-A33F-60AC0FAEA5A6}">
      <dgm:prSet phldrT="[Text]"/>
      <dgm:spPr/>
      <dgm:t>
        <a:bodyPr/>
        <a:lstStyle/>
        <a:p>
          <a:r>
            <a:rPr lang="en-IN"/>
            <a:t>Node.js</a:t>
          </a:r>
          <a:endParaRPr lang="en-IN" dirty="0"/>
        </a:p>
      </dgm:t>
    </dgm:pt>
    <dgm:pt modelId="{B64E44DA-C912-4EA8-80DB-528E840BD6B4}" type="parTrans" cxnId="{BF18573A-AF16-4EAA-A767-7F44A673CE72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76A4C8DE-42B3-4BDA-86F5-B6EFFED2E195}" type="sibTrans" cxnId="{BF18573A-AF16-4EAA-A767-7F44A673CE72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9D67A483-F539-47C5-8ADA-E3C85BECB103}">
      <dgm:prSet phldrT="[Text]"/>
      <dgm:spPr/>
      <dgm:t>
        <a:bodyPr/>
        <a:lstStyle/>
        <a:p>
          <a:r>
            <a:rPr lang="en-IN"/>
            <a:t>MongoDB</a:t>
          </a:r>
          <a:endParaRPr lang="en-IN" dirty="0"/>
        </a:p>
      </dgm:t>
    </dgm:pt>
    <dgm:pt modelId="{1D5DD625-0BBC-4CE1-B8C9-8EE00F270958}" type="parTrans" cxnId="{40930925-188E-4109-9E9F-20FB416CAB81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07A010F2-264D-47D7-A8B4-D1184BA6887C}" type="sibTrans" cxnId="{40930925-188E-4109-9E9F-20FB416CAB81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50E9EADE-A72E-4D32-8AE5-F3158B9E333A}">
      <dgm:prSet phldrT="[Text]"/>
      <dgm:spPr/>
      <dgm:t>
        <a:bodyPr/>
        <a:lstStyle/>
        <a:p>
          <a:r>
            <a:rPr lang="en-IN"/>
            <a:t>HTTP</a:t>
          </a:r>
          <a:endParaRPr lang="en-IN" dirty="0"/>
        </a:p>
      </dgm:t>
    </dgm:pt>
    <dgm:pt modelId="{6228C040-F920-462D-B8C7-3B515DCB6C9B}" type="parTrans" cxnId="{4567CF9E-8B3E-4AE5-B480-90A0F5C8004D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DAC48C9A-EEDA-45BF-817B-57CC9759D29D}" type="sibTrans" cxnId="{4567CF9E-8B3E-4AE5-B480-90A0F5C8004D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1D4048E1-5914-4B75-9B95-212B751DCD95}" type="pres">
      <dgm:prSet presAssocID="{21076762-7C2B-40F4-8704-5F2AC51F9C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DBAFDCB-686C-4C21-88C6-77DD76BAECE9}" type="pres">
      <dgm:prSet presAssocID="{C77B5C3A-A1C8-4A06-839D-EA47C3246338}" presName="hierRoot1" presStyleCnt="0">
        <dgm:presLayoutVars>
          <dgm:hierBranch val="init"/>
        </dgm:presLayoutVars>
      </dgm:prSet>
      <dgm:spPr/>
    </dgm:pt>
    <dgm:pt modelId="{ED29BB00-0928-4F25-A1B5-BE4992887AAF}" type="pres">
      <dgm:prSet presAssocID="{C77B5C3A-A1C8-4A06-839D-EA47C3246338}" presName="rootComposite1" presStyleCnt="0"/>
      <dgm:spPr/>
    </dgm:pt>
    <dgm:pt modelId="{2E259E55-0949-4D6E-B0C0-3B7A705E728E}" type="pres">
      <dgm:prSet presAssocID="{C77B5C3A-A1C8-4A06-839D-EA47C3246338}" presName="rootText1" presStyleLbl="node0" presStyleIdx="0" presStyleCnt="1" custScaleX="287205" custLinFactNeighborX="8413" custLinFactNeighborY="-10517">
        <dgm:presLayoutVars>
          <dgm:chPref val="3"/>
        </dgm:presLayoutVars>
      </dgm:prSet>
      <dgm:spPr/>
    </dgm:pt>
    <dgm:pt modelId="{A25BBE51-FE4A-4B2F-A99C-B9A1BD287041}" type="pres">
      <dgm:prSet presAssocID="{C77B5C3A-A1C8-4A06-839D-EA47C3246338}" presName="rootConnector1" presStyleLbl="node1" presStyleIdx="0" presStyleCnt="0"/>
      <dgm:spPr/>
    </dgm:pt>
    <dgm:pt modelId="{7433437F-F823-4C19-B7CE-B882F983490F}" type="pres">
      <dgm:prSet presAssocID="{C77B5C3A-A1C8-4A06-839D-EA47C3246338}" presName="hierChild2" presStyleCnt="0"/>
      <dgm:spPr/>
    </dgm:pt>
    <dgm:pt modelId="{E6217E0D-0B61-4C51-9F52-0E036DAE95D5}" type="pres">
      <dgm:prSet presAssocID="{C4D2A74B-3B6D-41B8-9983-1937F84DB67F}" presName="Name37" presStyleLbl="parChTrans1D2" presStyleIdx="0" presStyleCnt="2"/>
      <dgm:spPr/>
    </dgm:pt>
    <dgm:pt modelId="{21756515-D6FD-4EF0-BE73-ED23759BCCF2}" type="pres">
      <dgm:prSet presAssocID="{C0F5454B-983F-466C-B079-148F0570F3F4}" presName="hierRoot2" presStyleCnt="0">
        <dgm:presLayoutVars>
          <dgm:hierBranch val="init"/>
        </dgm:presLayoutVars>
      </dgm:prSet>
      <dgm:spPr/>
    </dgm:pt>
    <dgm:pt modelId="{5B394E61-7430-40DB-8497-3B4603E20478}" type="pres">
      <dgm:prSet presAssocID="{C0F5454B-983F-466C-B079-148F0570F3F4}" presName="rootComposite" presStyleCnt="0"/>
      <dgm:spPr/>
    </dgm:pt>
    <dgm:pt modelId="{E688F8C6-35AB-45C4-9928-982A84726F54}" type="pres">
      <dgm:prSet presAssocID="{C0F5454B-983F-466C-B079-148F0570F3F4}" presName="rootText" presStyleLbl="node2" presStyleIdx="0" presStyleCnt="2">
        <dgm:presLayoutVars>
          <dgm:chPref val="3"/>
        </dgm:presLayoutVars>
      </dgm:prSet>
      <dgm:spPr/>
    </dgm:pt>
    <dgm:pt modelId="{02BFD14F-E9BA-4677-B4F4-0ECDB8C008A4}" type="pres">
      <dgm:prSet presAssocID="{C0F5454B-983F-466C-B079-148F0570F3F4}" presName="rootConnector" presStyleLbl="node2" presStyleIdx="0" presStyleCnt="2"/>
      <dgm:spPr/>
    </dgm:pt>
    <dgm:pt modelId="{0BAFDD36-AFBA-4C1E-A2D5-B53BF867474A}" type="pres">
      <dgm:prSet presAssocID="{C0F5454B-983F-466C-B079-148F0570F3F4}" presName="hierChild4" presStyleCnt="0"/>
      <dgm:spPr/>
    </dgm:pt>
    <dgm:pt modelId="{673F0AD4-9ED3-45A3-854E-C14496F6A361}" type="pres">
      <dgm:prSet presAssocID="{80EF52EE-F230-4097-915F-F5C49C37BB4B}" presName="Name37" presStyleLbl="parChTrans1D3" presStyleIdx="0" presStyleCnt="6"/>
      <dgm:spPr/>
    </dgm:pt>
    <dgm:pt modelId="{C2998D72-7E9E-45E9-B1EB-E456CC87E49A}" type="pres">
      <dgm:prSet presAssocID="{B064D4BA-3265-4D2B-B50A-4322751163C1}" presName="hierRoot2" presStyleCnt="0">
        <dgm:presLayoutVars>
          <dgm:hierBranch val="init"/>
        </dgm:presLayoutVars>
      </dgm:prSet>
      <dgm:spPr/>
    </dgm:pt>
    <dgm:pt modelId="{F4371B29-F5A0-4DBB-A510-5EDFBF42E9F7}" type="pres">
      <dgm:prSet presAssocID="{B064D4BA-3265-4D2B-B50A-4322751163C1}" presName="rootComposite" presStyleCnt="0"/>
      <dgm:spPr/>
    </dgm:pt>
    <dgm:pt modelId="{34FEE804-D9B0-4317-9D76-F285C0D43221}" type="pres">
      <dgm:prSet presAssocID="{B064D4BA-3265-4D2B-B50A-4322751163C1}" presName="rootText" presStyleLbl="node3" presStyleIdx="0" presStyleCnt="6">
        <dgm:presLayoutVars>
          <dgm:chPref val="3"/>
        </dgm:presLayoutVars>
      </dgm:prSet>
      <dgm:spPr/>
    </dgm:pt>
    <dgm:pt modelId="{0E0C298F-E169-455A-9F9A-0B04B8426AC5}" type="pres">
      <dgm:prSet presAssocID="{B064D4BA-3265-4D2B-B50A-4322751163C1}" presName="rootConnector" presStyleLbl="node3" presStyleIdx="0" presStyleCnt="6"/>
      <dgm:spPr/>
    </dgm:pt>
    <dgm:pt modelId="{AD599CAF-506C-4066-A24C-D1FE1265A861}" type="pres">
      <dgm:prSet presAssocID="{B064D4BA-3265-4D2B-B50A-4322751163C1}" presName="hierChild4" presStyleCnt="0"/>
      <dgm:spPr/>
    </dgm:pt>
    <dgm:pt modelId="{CAFE00BE-A641-42BC-AC46-B4C5FAD27ECE}" type="pres">
      <dgm:prSet presAssocID="{B064D4BA-3265-4D2B-B50A-4322751163C1}" presName="hierChild5" presStyleCnt="0"/>
      <dgm:spPr/>
    </dgm:pt>
    <dgm:pt modelId="{9A92D09E-E667-489B-8E32-DDC1DBA07387}" type="pres">
      <dgm:prSet presAssocID="{81734BB6-E404-4B2E-9D5E-4132519E916F}" presName="Name37" presStyleLbl="parChTrans1D3" presStyleIdx="1" presStyleCnt="6"/>
      <dgm:spPr/>
    </dgm:pt>
    <dgm:pt modelId="{E08BCA37-18D5-4675-801D-3C1D8202FF3A}" type="pres">
      <dgm:prSet presAssocID="{F2181E5B-25BE-4ABF-ADAB-58558D0411F6}" presName="hierRoot2" presStyleCnt="0">
        <dgm:presLayoutVars>
          <dgm:hierBranch val="init"/>
        </dgm:presLayoutVars>
      </dgm:prSet>
      <dgm:spPr/>
    </dgm:pt>
    <dgm:pt modelId="{37898F80-E880-455B-A46E-0A866E162EB6}" type="pres">
      <dgm:prSet presAssocID="{F2181E5B-25BE-4ABF-ADAB-58558D0411F6}" presName="rootComposite" presStyleCnt="0"/>
      <dgm:spPr/>
    </dgm:pt>
    <dgm:pt modelId="{0A7C9353-5B7E-423B-8391-55A0F7ABDB09}" type="pres">
      <dgm:prSet presAssocID="{F2181E5B-25BE-4ABF-ADAB-58558D0411F6}" presName="rootText" presStyleLbl="node3" presStyleIdx="1" presStyleCnt="6">
        <dgm:presLayoutVars>
          <dgm:chPref val="3"/>
        </dgm:presLayoutVars>
      </dgm:prSet>
      <dgm:spPr/>
    </dgm:pt>
    <dgm:pt modelId="{6A8DE9D8-16CC-4899-9F55-F8CD7BE2C791}" type="pres">
      <dgm:prSet presAssocID="{F2181E5B-25BE-4ABF-ADAB-58558D0411F6}" presName="rootConnector" presStyleLbl="node3" presStyleIdx="1" presStyleCnt="6"/>
      <dgm:spPr/>
    </dgm:pt>
    <dgm:pt modelId="{A8DE6ECE-E034-40E2-BE83-9F23DB859CE0}" type="pres">
      <dgm:prSet presAssocID="{F2181E5B-25BE-4ABF-ADAB-58558D0411F6}" presName="hierChild4" presStyleCnt="0"/>
      <dgm:spPr/>
    </dgm:pt>
    <dgm:pt modelId="{8D8FF617-80B6-4288-A1A7-AE47E1D3669C}" type="pres">
      <dgm:prSet presAssocID="{F2181E5B-25BE-4ABF-ADAB-58558D0411F6}" presName="hierChild5" presStyleCnt="0"/>
      <dgm:spPr/>
    </dgm:pt>
    <dgm:pt modelId="{2B1EEC32-7FE2-4697-8C27-4977DDBE72CD}" type="pres">
      <dgm:prSet presAssocID="{9EFD84AD-9850-401F-99B0-50ACCDA75FDB}" presName="Name37" presStyleLbl="parChTrans1D3" presStyleIdx="2" presStyleCnt="6"/>
      <dgm:spPr/>
    </dgm:pt>
    <dgm:pt modelId="{1F9DB326-04F6-4228-BAE1-4176DC41864D}" type="pres">
      <dgm:prSet presAssocID="{52131E10-C9C6-4CBD-9847-2F8834D57A74}" presName="hierRoot2" presStyleCnt="0">
        <dgm:presLayoutVars>
          <dgm:hierBranch val="init"/>
        </dgm:presLayoutVars>
      </dgm:prSet>
      <dgm:spPr/>
    </dgm:pt>
    <dgm:pt modelId="{B2AF2239-D0CA-4E7A-872A-A83D3A0F3BE9}" type="pres">
      <dgm:prSet presAssocID="{52131E10-C9C6-4CBD-9847-2F8834D57A74}" presName="rootComposite" presStyleCnt="0"/>
      <dgm:spPr/>
    </dgm:pt>
    <dgm:pt modelId="{B9520064-35A6-4458-909C-45268229FF49}" type="pres">
      <dgm:prSet presAssocID="{52131E10-C9C6-4CBD-9847-2F8834D57A74}" presName="rootText" presStyleLbl="node3" presStyleIdx="2" presStyleCnt="6" custScaleX="158636">
        <dgm:presLayoutVars>
          <dgm:chPref val="3"/>
        </dgm:presLayoutVars>
      </dgm:prSet>
      <dgm:spPr/>
    </dgm:pt>
    <dgm:pt modelId="{086BBA91-32C6-469B-9B5C-23211B980D03}" type="pres">
      <dgm:prSet presAssocID="{52131E10-C9C6-4CBD-9847-2F8834D57A74}" presName="rootConnector" presStyleLbl="node3" presStyleIdx="2" presStyleCnt="6"/>
      <dgm:spPr/>
    </dgm:pt>
    <dgm:pt modelId="{AE4B3F1F-9765-4F6A-96DF-EC533692414A}" type="pres">
      <dgm:prSet presAssocID="{52131E10-C9C6-4CBD-9847-2F8834D57A74}" presName="hierChild4" presStyleCnt="0"/>
      <dgm:spPr/>
    </dgm:pt>
    <dgm:pt modelId="{2BE0DB06-DEAF-4495-978F-2BB1B3D77D38}" type="pres">
      <dgm:prSet presAssocID="{52131E10-C9C6-4CBD-9847-2F8834D57A74}" presName="hierChild5" presStyleCnt="0"/>
      <dgm:spPr/>
    </dgm:pt>
    <dgm:pt modelId="{33C56676-5904-4442-9262-A2ED0065F4D0}" type="pres">
      <dgm:prSet presAssocID="{C0F5454B-983F-466C-B079-148F0570F3F4}" presName="hierChild5" presStyleCnt="0"/>
      <dgm:spPr/>
    </dgm:pt>
    <dgm:pt modelId="{9E394BF3-D74A-4A63-9EE2-C9517DC4169A}" type="pres">
      <dgm:prSet presAssocID="{167964E3-F83A-494E-84A0-6230CE78E3F4}" presName="Name37" presStyleLbl="parChTrans1D2" presStyleIdx="1" presStyleCnt="2"/>
      <dgm:spPr/>
    </dgm:pt>
    <dgm:pt modelId="{9E1E33A3-241F-45C5-96AB-5771FA41AB4E}" type="pres">
      <dgm:prSet presAssocID="{9E271231-B99F-4E7A-9B5A-698D4861EF38}" presName="hierRoot2" presStyleCnt="0">
        <dgm:presLayoutVars>
          <dgm:hierBranch val="init"/>
        </dgm:presLayoutVars>
      </dgm:prSet>
      <dgm:spPr/>
    </dgm:pt>
    <dgm:pt modelId="{E290EEF3-BAE8-4A28-B807-9CDD2B77FF53}" type="pres">
      <dgm:prSet presAssocID="{9E271231-B99F-4E7A-9B5A-698D4861EF38}" presName="rootComposite" presStyleCnt="0"/>
      <dgm:spPr/>
    </dgm:pt>
    <dgm:pt modelId="{B1459198-7A70-4CCB-9554-0E600BE5D317}" type="pres">
      <dgm:prSet presAssocID="{9E271231-B99F-4E7A-9B5A-698D4861EF38}" presName="rootText" presStyleLbl="node2" presStyleIdx="1" presStyleCnt="2">
        <dgm:presLayoutVars>
          <dgm:chPref val="3"/>
        </dgm:presLayoutVars>
      </dgm:prSet>
      <dgm:spPr/>
    </dgm:pt>
    <dgm:pt modelId="{F771F93E-A34D-46D0-B307-7F13A62F5592}" type="pres">
      <dgm:prSet presAssocID="{9E271231-B99F-4E7A-9B5A-698D4861EF38}" presName="rootConnector" presStyleLbl="node2" presStyleIdx="1" presStyleCnt="2"/>
      <dgm:spPr/>
    </dgm:pt>
    <dgm:pt modelId="{31E63F6D-5C0E-4B21-B304-28033A0BD2B3}" type="pres">
      <dgm:prSet presAssocID="{9E271231-B99F-4E7A-9B5A-698D4861EF38}" presName="hierChild4" presStyleCnt="0"/>
      <dgm:spPr/>
    </dgm:pt>
    <dgm:pt modelId="{8DCB56BD-C53D-451D-AA6C-F90E5CE43328}" type="pres">
      <dgm:prSet presAssocID="{B64E44DA-C912-4EA8-80DB-528E840BD6B4}" presName="Name37" presStyleLbl="parChTrans1D3" presStyleIdx="3" presStyleCnt="6"/>
      <dgm:spPr/>
    </dgm:pt>
    <dgm:pt modelId="{92F394AF-DDBA-4EE1-8086-3B57C8350B0F}" type="pres">
      <dgm:prSet presAssocID="{29F78938-01A1-4FA3-A33F-60AC0FAEA5A6}" presName="hierRoot2" presStyleCnt="0">
        <dgm:presLayoutVars>
          <dgm:hierBranch val="init"/>
        </dgm:presLayoutVars>
      </dgm:prSet>
      <dgm:spPr/>
    </dgm:pt>
    <dgm:pt modelId="{6DFDB8D1-C03C-4D2B-9C18-1D1AAA7CC638}" type="pres">
      <dgm:prSet presAssocID="{29F78938-01A1-4FA3-A33F-60AC0FAEA5A6}" presName="rootComposite" presStyleCnt="0"/>
      <dgm:spPr/>
    </dgm:pt>
    <dgm:pt modelId="{651D52C6-CAB1-4456-BC76-96C76E6333E0}" type="pres">
      <dgm:prSet presAssocID="{29F78938-01A1-4FA3-A33F-60AC0FAEA5A6}" presName="rootText" presStyleLbl="node3" presStyleIdx="3" presStyleCnt="6">
        <dgm:presLayoutVars>
          <dgm:chPref val="3"/>
        </dgm:presLayoutVars>
      </dgm:prSet>
      <dgm:spPr/>
    </dgm:pt>
    <dgm:pt modelId="{CBC7E8DD-84A4-4216-AAD2-4E339483B52B}" type="pres">
      <dgm:prSet presAssocID="{29F78938-01A1-4FA3-A33F-60AC0FAEA5A6}" presName="rootConnector" presStyleLbl="node3" presStyleIdx="3" presStyleCnt="6"/>
      <dgm:spPr/>
    </dgm:pt>
    <dgm:pt modelId="{948DA005-D41C-4AFF-8000-8F993449014D}" type="pres">
      <dgm:prSet presAssocID="{29F78938-01A1-4FA3-A33F-60AC0FAEA5A6}" presName="hierChild4" presStyleCnt="0"/>
      <dgm:spPr/>
    </dgm:pt>
    <dgm:pt modelId="{DECA9719-1909-4CFC-8971-2A6589AE2A18}" type="pres">
      <dgm:prSet presAssocID="{29F78938-01A1-4FA3-A33F-60AC0FAEA5A6}" presName="hierChild5" presStyleCnt="0"/>
      <dgm:spPr/>
    </dgm:pt>
    <dgm:pt modelId="{F8A77024-CE61-4D81-9C6F-14AFDB1D4B84}" type="pres">
      <dgm:prSet presAssocID="{1D5DD625-0BBC-4CE1-B8C9-8EE00F270958}" presName="Name37" presStyleLbl="parChTrans1D3" presStyleIdx="4" presStyleCnt="6"/>
      <dgm:spPr/>
    </dgm:pt>
    <dgm:pt modelId="{25BB969D-40D7-48FF-A0DD-38BEA1712186}" type="pres">
      <dgm:prSet presAssocID="{9D67A483-F539-47C5-8ADA-E3C85BECB103}" presName="hierRoot2" presStyleCnt="0">
        <dgm:presLayoutVars>
          <dgm:hierBranch val="init"/>
        </dgm:presLayoutVars>
      </dgm:prSet>
      <dgm:spPr/>
    </dgm:pt>
    <dgm:pt modelId="{364BED97-8531-4597-94E5-2BC8838B437F}" type="pres">
      <dgm:prSet presAssocID="{9D67A483-F539-47C5-8ADA-E3C85BECB103}" presName="rootComposite" presStyleCnt="0"/>
      <dgm:spPr/>
    </dgm:pt>
    <dgm:pt modelId="{43BF4568-D71E-4054-99D8-5731A73AD904}" type="pres">
      <dgm:prSet presAssocID="{9D67A483-F539-47C5-8ADA-E3C85BECB103}" presName="rootText" presStyleLbl="node3" presStyleIdx="4" presStyleCnt="6">
        <dgm:presLayoutVars>
          <dgm:chPref val="3"/>
        </dgm:presLayoutVars>
      </dgm:prSet>
      <dgm:spPr/>
    </dgm:pt>
    <dgm:pt modelId="{27832568-9FB1-4090-B3AE-063EAE757562}" type="pres">
      <dgm:prSet presAssocID="{9D67A483-F539-47C5-8ADA-E3C85BECB103}" presName="rootConnector" presStyleLbl="node3" presStyleIdx="4" presStyleCnt="6"/>
      <dgm:spPr/>
    </dgm:pt>
    <dgm:pt modelId="{F0A5C776-BF1D-45BF-8CAB-793D1095CD60}" type="pres">
      <dgm:prSet presAssocID="{9D67A483-F539-47C5-8ADA-E3C85BECB103}" presName="hierChild4" presStyleCnt="0"/>
      <dgm:spPr/>
    </dgm:pt>
    <dgm:pt modelId="{2D2ED342-34BA-4045-862B-F70AE9167ADC}" type="pres">
      <dgm:prSet presAssocID="{9D67A483-F539-47C5-8ADA-E3C85BECB103}" presName="hierChild5" presStyleCnt="0"/>
      <dgm:spPr/>
    </dgm:pt>
    <dgm:pt modelId="{591D0D61-B95E-4CD1-ADA8-DD33DD38E7FB}" type="pres">
      <dgm:prSet presAssocID="{6228C040-F920-462D-B8C7-3B515DCB6C9B}" presName="Name37" presStyleLbl="parChTrans1D3" presStyleIdx="5" presStyleCnt="6"/>
      <dgm:spPr/>
    </dgm:pt>
    <dgm:pt modelId="{6F66173D-9071-4B6A-9E8C-AEB04DBD09F1}" type="pres">
      <dgm:prSet presAssocID="{50E9EADE-A72E-4D32-8AE5-F3158B9E333A}" presName="hierRoot2" presStyleCnt="0">
        <dgm:presLayoutVars>
          <dgm:hierBranch val="init"/>
        </dgm:presLayoutVars>
      </dgm:prSet>
      <dgm:spPr/>
    </dgm:pt>
    <dgm:pt modelId="{7C97DF7F-062E-43DB-AA53-6903F39F9DCF}" type="pres">
      <dgm:prSet presAssocID="{50E9EADE-A72E-4D32-8AE5-F3158B9E333A}" presName="rootComposite" presStyleCnt="0"/>
      <dgm:spPr/>
    </dgm:pt>
    <dgm:pt modelId="{3ABC1F67-330C-448F-8D6B-C35181EB32A1}" type="pres">
      <dgm:prSet presAssocID="{50E9EADE-A72E-4D32-8AE5-F3158B9E333A}" presName="rootText" presStyleLbl="node3" presStyleIdx="5" presStyleCnt="6">
        <dgm:presLayoutVars>
          <dgm:chPref val="3"/>
        </dgm:presLayoutVars>
      </dgm:prSet>
      <dgm:spPr/>
    </dgm:pt>
    <dgm:pt modelId="{B2927C5E-07C1-4451-99AA-49DB4A5C9960}" type="pres">
      <dgm:prSet presAssocID="{50E9EADE-A72E-4D32-8AE5-F3158B9E333A}" presName="rootConnector" presStyleLbl="node3" presStyleIdx="5" presStyleCnt="6"/>
      <dgm:spPr/>
    </dgm:pt>
    <dgm:pt modelId="{B81ACE22-D591-4326-92E2-1D4F9A388211}" type="pres">
      <dgm:prSet presAssocID="{50E9EADE-A72E-4D32-8AE5-F3158B9E333A}" presName="hierChild4" presStyleCnt="0"/>
      <dgm:spPr/>
    </dgm:pt>
    <dgm:pt modelId="{F3E38BB6-D2D4-480B-B81A-6077BAF732D5}" type="pres">
      <dgm:prSet presAssocID="{50E9EADE-A72E-4D32-8AE5-F3158B9E333A}" presName="hierChild5" presStyleCnt="0"/>
      <dgm:spPr/>
    </dgm:pt>
    <dgm:pt modelId="{D4671E13-4960-4C6A-923A-15EB29D01244}" type="pres">
      <dgm:prSet presAssocID="{9E271231-B99F-4E7A-9B5A-698D4861EF38}" presName="hierChild5" presStyleCnt="0"/>
      <dgm:spPr/>
    </dgm:pt>
    <dgm:pt modelId="{870AE8DE-200D-4CF7-871F-37D88E5AD6AC}" type="pres">
      <dgm:prSet presAssocID="{C77B5C3A-A1C8-4A06-839D-EA47C3246338}" presName="hierChild3" presStyleCnt="0"/>
      <dgm:spPr/>
    </dgm:pt>
  </dgm:ptLst>
  <dgm:cxnLst>
    <dgm:cxn modelId="{C814C500-6C41-47C0-A98A-0599291E5A63}" type="presOf" srcId="{52131E10-C9C6-4CBD-9847-2F8834D57A74}" destId="{086BBA91-32C6-469B-9B5C-23211B980D03}" srcOrd="1" destOrd="0" presId="urn:microsoft.com/office/officeart/2005/8/layout/orgChart1"/>
    <dgm:cxn modelId="{00E84509-5155-4BD9-8316-452423C51BFB}" type="presOf" srcId="{F2181E5B-25BE-4ABF-ADAB-58558D0411F6}" destId="{6A8DE9D8-16CC-4899-9F55-F8CD7BE2C791}" srcOrd="1" destOrd="0" presId="urn:microsoft.com/office/officeart/2005/8/layout/orgChart1"/>
    <dgm:cxn modelId="{F584BE0F-D879-4772-9282-4AEA0DAD46A2}" type="presOf" srcId="{80EF52EE-F230-4097-915F-F5C49C37BB4B}" destId="{673F0AD4-9ED3-45A3-854E-C14496F6A361}" srcOrd="0" destOrd="0" presId="urn:microsoft.com/office/officeart/2005/8/layout/orgChart1"/>
    <dgm:cxn modelId="{918FD811-CEC7-4CA8-9653-740827FD2883}" type="presOf" srcId="{C0F5454B-983F-466C-B079-148F0570F3F4}" destId="{02BFD14F-E9BA-4677-B4F4-0ECDB8C008A4}" srcOrd="1" destOrd="0" presId="urn:microsoft.com/office/officeart/2005/8/layout/orgChart1"/>
    <dgm:cxn modelId="{4B791E1B-3476-4136-AA93-3E9FB1CD7734}" srcId="{C0F5454B-983F-466C-B079-148F0570F3F4}" destId="{F2181E5B-25BE-4ABF-ADAB-58558D0411F6}" srcOrd="1" destOrd="0" parTransId="{81734BB6-E404-4B2E-9D5E-4132519E916F}" sibTransId="{546FD628-67D0-4894-8AC4-28C9693E2E27}"/>
    <dgm:cxn modelId="{DA13821E-056F-4CDF-A414-C2AB8393C253}" srcId="{C0F5454B-983F-466C-B079-148F0570F3F4}" destId="{B064D4BA-3265-4D2B-B50A-4322751163C1}" srcOrd="0" destOrd="0" parTransId="{80EF52EE-F230-4097-915F-F5C49C37BB4B}" sibTransId="{65C2E5DF-2AA0-4B38-A812-79D97814678C}"/>
    <dgm:cxn modelId="{40930925-188E-4109-9E9F-20FB416CAB81}" srcId="{9E271231-B99F-4E7A-9B5A-698D4861EF38}" destId="{9D67A483-F539-47C5-8ADA-E3C85BECB103}" srcOrd="1" destOrd="0" parTransId="{1D5DD625-0BBC-4CE1-B8C9-8EE00F270958}" sibTransId="{07A010F2-264D-47D7-A8B4-D1184BA6887C}"/>
    <dgm:cxn modelId="{2C75572E-4333-4BA2-9DE5-CFB5EF898FBF}" type="presOf" srcId="{9D67A483-F539-47C5-8ADA-E3C85BECB103}" destId="{43BF4568-D71E-4054-99D8-5731A73AD904}" srcOrd="0" destOrd="0" presId="urn:microsoft.com/office/officeart/2005/8/layout/orgChart1"/>
    <dgm:cxn modelId="{50541932-12ED-4385-94C7-B010E5E1A47D}" type="presOf" srcId="{50E9EADE-A72E-4D32-8AE5-F3158B9E333A}" destId="{3ABC1F67-330C-448F-8D6B-C35181EB32A1}" srcOrd="0" destOrd="0" presId="urn:microsoft.com/office/officeart/2005/8/layout/orgChart1"/>
    <dgm:cxn modelId="{CD590B33-88BE-46D5-BF51-09D3EACAF7A4}" type="presOf" srcId="{1D5DD625-0BBC-4CE1-B8C9-8EE00F270958}" destId="{F8A77024-CE61-4D81-9C6F-14AFDB1D4B84}" srcOrd="0" destOrd="0" presId="urn:microsoft.com/office/officeart/2005/8/layout/orgChart1"/>
    <dgm:cxn modelId="{BF18573A-AF16-4EAA-A767-7F44A673CE72}" srcId="{9E271231-B99F-4E7A-9B5A-698D4861EF38}" destId="{29F78938-01A1-4FA3-A33F-60AC0FAEA5A6}" srcOrd="0" destOrd="0" parTransId="{B64E44DA-C912-4EA8-80DB-528E840BD6B4}" sibTransId="{76A4C8DE-42B3-4BDA-86F5-B6EFFED2E195}"/>
    <dgm:cxn modelId="{A9C5F340-426F-4E56-82AD-A2FD82AA0996}" type="presOf" srcId="{B064D4BA-3265-4D2B-B50A-4322751163C1}" destId="{0E0C298F-E169-455A-9F9A-0B04B8426AC5}" srcOrd="1" destOrd="0" presId="urn:microsoft.com/office/officeart/2005/8/layout/orgChart1"/>
    <dgm:cxn modelId="{7C2D8660-D9C4-4363-9D11-D00AAFD8B1C9}" type="presOf" srcId="{167964E3-F83A-494E-84A0-6230CE78E3F4}" destId="{9E394BF3-D74A-4A63-9EE2-C9517DC4169A}" srcOrd="0" destOrd="0" presId="urn:microsoft.com/office/officeart/2005/8/layout/orgChart1"/>
    <dgm:cxn modelId="{07802647-B5F6-4691-9477-D7687A1C0D42}" type="presOf" srcId="{F2181E5B-25BE-4ABF-ADAB-58558D0411F6}" destId="{0A7C9353-5B7E-423B-8391-55A0F7ABDB09}" srcOrd="0" destOrd="0" presId="urn:microsoft.com/office/officeart/2005/8/layout/orgChart1"/>
    <dgm:cxn modelId="{72A6C14D-F293-4E4D-8110-77D0F5962402}" type="presOf" srcId="{9E271231-B99F-4E7A-9B5A-698D4861EF38}" destId="{B1459198-7A70-4CCB-9554-0E600BE5D317}" srcOrd="0" destOrd="0" presId="urn:microsoft.com/office/officeart/2005/8/layout/orgChart1"/>
    <dgm:cxn modelId="{2917B26E-8B18-4386-B25D-F73AC2A08FD3}" type="presOf" srcId="{6228C040-F920-462D-B8C7-3B515DCB6C9B}" destId="{591D0D61-B95E-4CD1-ADA8-DD33DD38E7FB}" srcOrd="0" destOrd="0" presId="urn:microsoft.com/office/officeart/2005/8/layout/orgChart1"/>
    <dgm:cxn modelId="{BFD1EF72-B422-4F4A-A18D-AD49FA7EDE6D}" type="presOf" srcId="{9EFD84AD-9850-401F-99B0-50ACCDA75FDB}" destId="{2B1EEC32-7FE2-4697-8C27-4977DDBE72CD}" srcOrd="0" destOrd="0" presId="urn:microsoft.com/office/officeart/2005/8/layout/orgChart1"/>
    <dgm:cxn modelId="{9C78DF73-9AF8-4896-B482-DF34453EB3F0}" type="presOf" srcId="{52131E10-C9C6-4CBD-9847-2F8834D57A74}" destId="{B9520064-35A6-4458-909C-45268229FF49}" srcOrd="0" destOrd="0" presId="urn:microsoft.com/office/officeart/2005/8/layout/orgChart1"/>
    <dgm:cxn modelId="{D1CB3C76-89A0-460F-954F-C259B169D7B3}" type="presOf" srcId="{29F78938-01A1-4FA3-A33F-60AC0FAEA5A6}" destId="{CBC7E8DD-84A4-4216-AAD2-4E339483B52B}" srcOrd="1" destOrd="0" presId="urn:microsoft.com/office/officeart/2005/8/layout/orgChart1"/>
    <dgm:cxn modelId="{0B845E80-1666-41D8-A0CD-EF2276BBCA15}" type="presOf" srcId="{29F78938-01A1-4FA3-A33F-60AC0FAEA5A6}" destId="{651D52C6-CAB1-4456-BC76-96C76E6333E0}" srcOrd="0" destOrd="0" presId="urn:microsoft.com/office/officeart/2005/8/layout/orgChart1"/>
    <dgm:cxn modelId="{0AAD8293-E753-4D69-A44E-8B51E2BC851B}" type="presOf" srcId="{9D67A483-F539-47C5-8ADA-E3C85BECB103}" destId="{27832568-9FB1-4090-B3AE-063EAE757562}" srcOrd="1" destOrd="0" presId="urn:microsoft.com/office/officeart/2005/8/layout/orgChart1"/>
    <dgm:cxn modelId="{4567CF9E-8B3E-4AE5-B480-90A0F5C8004D}" srcId="{9E271231-B99F-4E7A-9B5A-698D4861EF38}" destId="{50E9EADE-A72E-4D32-8AE5-F3158B9E333A}" srcOrd="2" destOrd="0" parTransId="{6228C040-F920-462D-B8C7-3B515DCB6C9B}" sibTransId="{DAC48C9A-EEDA-45BF-817B-57CC9759D29D}"/>
    <dgm:cxn modelId="{74EBC6A4-A5F1-4042-83B5-999B11EEB141}" srcId="{C77B5C3A-A1C8-4A06-839D-EA47C3246338}" destId="{9E271231-B99F-4E7A-9B5A-698D4861EF38}" srcOrd="1" destOrd="0" parTransId="{167964E3-F83A-494E-84A0-6230CE78E3F4}" sibTransId="{6FE8E2D3-CAEA-427C-AC65-ADC4F48FBE10}"/>
    <dgm:cxn modelId="{2D036AA5-9E7F-4BB9-8081-4EC89803D785}" type="presOf" srcId="{81734BB6-E404-4B2E-9D5E-4132519E916F}" destId="{9A92D09E-E667-489B-8E32-DDC1DBA07387}" srcOrd="0" destOrd="0" presId="urn:microsoft.com/office/officeart/2005/8/layout/orgChart1"/>
    <dgm:cxn modelId="{2A8804AB-C151-4114-933F-BC61976C10DB}" type="presOf" srcId="{50E9EADE-A72E-4D32-8AE5-F3158B9E333A}" destId="{B2927C5E-07C1-4451-99AA-49DB4A5C9960}" srcOrd="1" destOrd="0" presId="urn:microsoft.com/office/officeart/2005/8/layout/orgChart1"/>
    <dgm:cxn modelId="{7C4096BE-9269-4A60-A995-3F0626DB16AB}" type="presOf" srcId="{21076762-7C2B-40F4-8704-5F2AC51F9C95}" destId="{1D4048E1-5914-4B75-9B95-212B751DCD95}" srcOrd="0" destOrd="0" presId="urn:microsoft.com/office/officeart/2005/8/layout/orgChart1"/>
    <dgm:cxn modelId="{71E34ACD-3041-46E0-BAD6-07FFB1F01963}" type="presOf" srcId="{C0F5454B-983F-466C-B079-148F0570F3F4}" destId="{E688F8C6-35AB-45C4-9928-982A84726F54}" srcOrd="0" destOrd="0" presId="urn:microsoft.com/office/officeart/2005/8/layout/orgChart1"/>
    <dgm:cxn modelId="{05971AD0-94F9-4360-8BC1-F0A65677B479}" type="presOf" srcId="{C77B5C3A-A1C8-4A06-839D-EA47C3246338}" destId="{A25BBE51-FE4A-4B2F-A99C-B9A1BD287041}" srcOrd="1" destOrd="0" presId="urn:microsoft.com/office/officeart/2005/8/layout/orgChart1"/>
    <dgm:cxn modelId="{6B0B58D5-6395-4A8C-8811-E68380A6C864}" srcId="{C77B5C3A-A1C8-4A06-839D-EA47C3246338}" destId="{C0F5454B-983F-466C-B079-148F0570F3F4}" srcOrd="0" destOrd="0" parTransId="{C4D2A74B-3B6D-41B8-9983-1937F84DB67F}" sibTransId="{751895CC-7F9E-4924-ABE5-389E1D7FD7BD}"/>
    <dgm:cxn modelId="{AD7FB7D7-C2B9-4CAF-A254-E3CF0043D1AB}" srcId="{C0F5454B-983F-466C-B079-148F0570F3F4}" destId="{52131E10-C9C6-4CBD-9847-2F8834D57A74}" srcOrd="2" destOrd="0" parTransId="{9EFD84AD-9850-401F-99B0-50ACCDA75FDB}" sibTransId="{52C7C408-EAD7-4FE6-AAF1-001E2D5D710C}"/>
    <dgm:cxn modelId="{689A25DA-DC52-4349-BAC2-9DD0E45D4B10}" type="presOf" srcId="{C4D2A74B-3B6D-41B8-9983-1937F84DB67F}" destId="{E6217E0D-0B61-4C51-9F52-0E036DAE95D5}" srcOrd="0" destOrd="0" presId="urn:microsoft.com/office/officeart/2005/8/layout/orgChart1"/>
    <dgm:cxn modelId="{086A17E0-44BD-4B81-824B-49033741E725}" srcId="{21076762-7C2B-40F4-8704-5F2AC51F9C95}" destId="{C77B5C3A-A1C8-4A06-839D-EA47C3246338}" srcOrd="0" destOrd="0" parTransId="{C31B7E9F-53B1-44E6-B5B9-FCCF617565A2}" sibTransId="{0296C4F6-0344-4C88-A5B0-9B3B623BC518}"/>
    <dgm:cxn modelId="{CBF159ED-E22E-4D4E-AA1D-0843E6FF0AF1}" type="presOf" srcId="{9E271231-B99F-4E7A-9B5A-698D4861EF38}" destId="{F771F93E-A34D-46D0-B307-7F13A62F5592}" srcOrd="1" destOrd="0" presId="urn:microsoft.com/office/officeart/2005/8/layout/orgChart1"/>
    <dgm:cxn modelId="{8313C8FB-45CD-4538-A94C-5E5CD663D160}" type="presOf" srcId="{C77B5C3A-A1C8-4A06-839D-EA47C3246338}" destId="{2E259E55-0949-4D6E-B0C0-3B7A705E728E}" srcOrd="0" destOrd="0" presId="urn:microsoft.com/office/officeart/2005/8/layout/orgChart1"/>
    <dgm:cxn modelId="{265ABFFD-8F47-4297-9ED7-CAF04F64BD7F}" type="presOf" srcId="{B064D4BA-3265-4D2B-B50A-4322751163C1}" destId="{34FEE804-D9B0-4317-9D76-F285C0D43221}" srcOrd="0" destOrd="0" presId="urn:microsoft.com/office/officeart/2005/8/layout/orgChart1"/>
    <dgm:cxn modelId="{CD4E77FF-BF83-4856-B56B-8C49E99F8C35}" type="presOf" srcId="{B64E44DA-C912-4EA8-80DB-528E840BD6B4}" destId="{8DCB56BD-C53D-451D-AA6C-F90E5CE43328}" srcOrd="0" destOrd="0" presId="urn:microsoft.com/office/officeart/2005/8/layout/orgChart1"/>
    <dgm:cxn modelId="{14380E5F-8925-4574-BF3C-7D1E124915F6}" type="presParOf" srcId="{1D4048E1-5914-4B75-9B95-212B751DCD95}" destId="{8DBAFDCB-686C-4C21-88C6-77DD76BAECE9}" srcOrd="0" destOrd="0" presId="urn:microsoft.com/office/officeart/2005/8/layout/orgChart1"/>
    <dgm:cxn modelId="{D00001BE-7934-4713-9857-94B79707BC8B}" type="presParOf" srcId="{8DBAFDCB-686C-4C21-88C6-77DD76BAECE9}" destId="{ED29BB00-0928-4F25-A1B5-BE4992887AAF}" srcOrd="0" destOrd="0" presId="urn:microsoft.com/office/officeart/2005/8/layout/orgChart1"/>
    <dgm:cxn modelId="{E3E2BA37-B8EE-4EA8-A0DD-5F9023800953}" type="presParOf" srcId="{ED29BB00-0928-4F25-A1B5-BE4992887AAF}" destId="{2E259E55-0949-4D6E-B0C0-3B7A705E728E}" srcOrd="0" destOrd="0" presId="urn:microsoft.com/office/officeart/2005/8/layout/orgChart1"/>
    <dgm:cxn modelId="{96A9F3E2-F779-4F01-8E35-1D2B3F11154E}" type="presParOf" srcId="{ED29BB00-0928-4F25-A1B5-BE4992887AAF}" destId="{A25BBE51-FE4A-4B2F-A99C-B9A1BD287041}" srcOrd="1" destOrd="0" presId="urn:microsoft.com/office/officeart/2005/8/layout/orgChart1"/>
    <dgm:cxn modelId="{3790B0CB-4D68-4F70-9E23-B0AB96FC3D01}" type="presParOf" srcId="{8DBAFDCB-686C-4C21-88C6-77DD76BAECE9}" destId="{7433437F-F823-4C19-B7CE-B882F983490F}" srcOrd="1" destOrd="0" presId="urn:microsoft.com/office/officeart/2005/8/layout/orgChart1"/>
    <dgm:cxn modelId="{E4228A99-7B29-4D3E-85F4-940152CB7B16}" type="presParOf" srcId="{7433437F-F823-4C19-B7CE-B882F983490F}" destId="{E6217E0D-0B61-4C51-9F52-0E036DAE95D5}" srcOrd="0" destOrd="0" presId="urn:microsoft.com/office/officeart/2005/8/layout/orgChart1"/>
    <dgm:cxn modelId="{A10D8896-8D4A-45F8-B857-6AA2DBAC8B68}" type="presParOf" srcId="{7433437F-F823-4C19-B7CE-B882F983490F}" destId="{21756515-D6FD-4EF0-BE73-ED23759BCCF2}" srcOrd="1" destOrd="0" presId="urn:microsoft.com/office/officeart/2005/8/layout/orgChart1"/>
    <dgm:cxn modelId="{5E970C3A-ACC5-4B86-BD53-B3A63CD030EA}" type="presParOf" srcId="{21756515-D6FD-4EF0-BE73-ED23759BCCF2}" destId="{5B394E61-7430-40DB-8497-3B4603E20478}" srcOrd="0" destOrd="0" presId="urn:microsoft.com/office/officeart/2005/8/layout/orgChart1"/>
    <dgm:cxn modelId="{54C62FAE-89C6-4561-B835-6E20E55ED37B}" type="presParOf" srcId="{5B394E61-7430-40DB-8497-3B4603E20478}" destId="{E688F8C6-35AB-45C4-9928-982A84726F54}" srcOrd="0" destOrd="0" presId="urn:microsoft.com/office/officeart/2005/8/layout/orgChart1"/>
    <dgm:cxn modelId="{35796556-BC2F-4DDC-9DA5-9C319C5E036F}" type="presParOf" srcId="{5B394E61-7430-40DB-8497-3B4603E20478}" destId="{02BFD14F-E9BA-4677-B4F4-0ECDB8C008A4}" srcOrd="1" destOrd="0" presId="urn:microsoft.com/office/officeart/2005/8/layout/orgChart1"/>
    <dgm:cxn modelId="{C3FA9F4E-353C-42EE-B032-724B27EF60D6}" type="presParOf" srcId="{21756515-D6FD-4EF0-BE73-ED23759BCCF2}" destId="{0BAFDD36-AFBA-4C1E-A2D5-B53BF867474A}" srcOrd="1" destOrd="0" presId="urn:microsoft.com/office/officeart/2005/8/layout/orgChart1"/>
    <dgm:cxn modelId="{45F49507-9B25-4F96-BFC6-46D835E11C9B}" type="presParOf" srcId="{0BAFDD36-AFBA-4C1E-A2D5-B53BF867474A}" destId="{673F0AD4-9ED3-45A3-854E-C14496F6A361}" srcOrd="0" destOrd="0" presId="urn:microsoft.com/office/officeart/2005/8/layout/orgChart1"/>
    <dgm:cxn modelId="{EFC39361-5845-4D65-8B4F-C7E32BACBF9A}" type="presParOf" srcId="{0BAFDD36-AFBA-4C1E-A2D5-B53BF867474A}" destId="{C2998D72-7E9E-45E9-B1EB-E456CC87E49A}" srcOrd="1" destOrd="0" presId="urn:microsoft.com/office/officeart/2005/8/layout/orgChart1"/>
    <dgm:cxn modelId="{E9B80C34-3932-4CBD-8D15-DA39E61F74E0}" type="presParOf" srcId="{C2998D72-7E9E-45E9-B1EB-E456CC87E49A}" destId="{F4371B29-F5A0-4DBB-A510-5EDFBF42E9F7}" srcOrd="0" destOrd="0" presId="urn:microsoft.com/office/officeart/2005/8/layout/orgChart1"/>
    <dgm:cxn modelId="{C44AFFC5-33CB-422F-946C-64A6833B15AA}" type="presParOf" srcId="{F4371B29-F5A0-4DBB-A510-5EDFBF42E9F7}" destId="{34FEE804-D9B0-4317-9D76-F285C0D43221}" srcOrd="0" destOrd="0" presId="urn:microsoft.com/office/officeart/2005/8/layout/orgChart1"/>
    <dgm:cxn modelId="{22908352-9266-4200-9DF4-9E8BB3E1A43D}" type="presParOf" srcId="{F4371B29-F5A0-4DBB-A510-5EDFBF42E9F7}" destId="{0E0C298F-E169-455A-9F9A-0B04B8426AC5}" srcOrd="1" destOrd="0" presId="urn:microsoft.com/office/officeart/2005/8/layout/orgChart1"/>
    <dgm:cxn modelId="{C534ADF0-8FC7-4ADB-BA4B-85F82C09D54C}" type="presParOf" srcId="{C2998D72-7E9E-45E9-B1EB-E456CC87E49A}" destId="{AD599CAF-506C-4066-A24C-D1FE1265A861}" srcOrd="1" destOrd="0" presId="urn:microsoft.com/office/officeart/2005/8/layout/orgChart1"/>
    <dgm:cxn modelId="{CF3809FB-E722-49F9-AE29-D4A0D00E124D}" type="presParOf" srcId="{C2998D72-7E9E-45E9-B1EB-E456CC87E49A}" destId="{CAFE00BE-A641-42BC-AC46-B4C5FAD27ECE}" srcOrd="2" destOrd="0" presId="urn:microsoft.com/office/officeart/2005/8/layout/orgChart1"/>
    <dgm:cxn modelId="{33C60191-ABD8-45C3-800A-E3A8BD4E4E99}" type="presParOf" srcId="{0BAFDD36-AFBA-4C1E-A2D5-B53BF867474A}" destId="{9A92D09E-E667-489B-8E32-DDC1DBA07387}" srcOrd="2" destOrd="0" presId="urn:microsoft.com/office/officeart/2005/8/layout/orgChart1"/>
    <dgm:cxn modelId="{420BF314-5C7B-4970-8FCA-087C2D38AC9A}" type="presParOf" srcId="{0BAFDD36-AFBA-4C1E-A2D5-B53BF867474A}" destId="{E08BCA37-18D5-4675-801D-3C1D8202FF3A}" srcOrd="3" destOrd="0" presId="urn:microsoft.com/office/officeart/2005/8/layout/orgChart1"/>
    <dgm:cxn modelId="{CF8DFC8A-69F9-4DD2-8D24-043831FED95E}" type="presParOf" srcId="{E08BCA37-18D5-4675-801D-3C1D8202FF3A}" destId="{37898F80-E880-455B-A46E-0A866E162EB6}" srcOrd="0" destOrd="0" presId="urn:microsoft.com/office/officeart/2005/8/layout/orgChart1"/>
    <dgm:cxn modelId="{E2285867-740B-4F5B-8061-CFB97DF8F8E8}" type="presParOf" srcId="{37898F80-E880-455B-A46E-0A866E162EB6}" destId="{0A7C9353-5B7E-423B-8391-55A0F7ABDB09}" srcOrd="0" destOrd="0" presId="urn:microsoft.com/office/officeart/2005/8/layout/orgChart1"/>
    <dgm:cxn modelId="{4AACC2CB-9AFB-4EB9-849B-C28766CAA5A8}" type="presParOf" srcId="{37898F80-E880-455B-A46E-0A866E162EB6}" destId="{6A8DE9D8-16CC-4899-9F55-F8CD7BE2C791}" srcOrd="1" destOrd="0" presId="urn:microsoft.com/office/officeart/2005/8/layout/orgChart1"/>
    <dgm:cxn modelId="{0F23136E-8055-489A-A3A3-4D849BBA6D3B}" type="presParOf" srcId="{E08BCA37-18D5-4675-801D-3C1D8202FF3A}" destId="{A8DE6ECE-E034-40E2-BE83-9F23DB859CE0}" srcOrd="1" destOrd="0" presId="urn:microsoft.com/office/officeart/2005/8/layout/orgChart1"/>
    <dgm:cxn modelId="{AA2FDE5B-0DD6-4D1F-842B-2E6F573F975D}" type="presParOf" srcId="{E08BCA37-18D5-4675-801D-3C1D8202FF3A}" destId="{8D8FF617-80B6-4288-A1A7-AE47E1D3669C}" srcOrd="2" destOrd="0" presId="urn:microsoft.com/office/officeart/2005/8/layout/orgChart1"/>
    <dgm:cxn modelId="{26504DA5-32EA-4F84-9166-62EEFF0AEC84}" type="presParOf" srcId="{0BAFDD36-AFBA-4C1E-A2D5-B53BF867474A}" destId="{2B1EEC32-7FE2-4697-8C27-4977DDBE72CD}" srcOrd="4" destOrd="0" presId="urn:microsoft.com/office/officeart/2005/8/layout/orgChart1"/>
    <dgm:cxn modelId="{FA2A93EC-5B72-4C95-A8A5-371EBAE37E8F}" type="presParOf" srcId="{0BAFDD36-AFBA-4C1E-A2D5-B53BF867474A}" destId="{1F9DB326-04F6-4228-BAE1-4176DC41864D}" srcOrd="5" destOrd="0" presId="urn:microsoft.com/office/officeart/2005/8/layout/orgChart1"/>
    <dgm:cxn modelId="{AA553DB9-2AF9-4592-A49D-0DDA9F33B4F2}" type="presParOf" srcId="{1F9DB326-04F6-4228-BAE1-4176DC41864D}" destId="{B2AF2239-D0CA-4E7A-872A-A83D3A0F3BE9}" srcOrd="0" destOrd="0" presId="urn:microsoft.com/office/officeart/2005/8/layout/orgChart1"/>
    <dgm:cxn modelId="{B5E7CE52-EF03-48ED-8968-DCFEFF057D31}" type="presParOf" srcId="{B2AF2239-D0CA-4E7A-872A-A83D3A0F3BE9}" destId="{B9520064-35A6-4458-909C-45268229FF49}" srcOrd="0" destOrd="0" presId="urn:microsoft.com/office/officeart/2005/8/layout/orgChart1"/>
    <dgm:cxn modelId="{C530C67F-1C53-4A30-8EF2-FDCAB314DC39}" type="presParOf" srcId="{B2AF2239-D0CA-4E7A-872A-A83D3A0F3BE9}" destId="{086BBA91-32C6-469B-9B5C-23211B980D03}" srcOrd="1" destOrd="0" presId="urn:microsoft.com/office/officeart/2005/8/layout/orgChart1"/>
    <dgm:cxn modelId="{23DB5B31-2788-413F-92BF-3FBD68A509F6}" type="presParOf" srcId="{1F9DB326-04F6-4228-BAE1-4176DC41864D}" destId="{AE4B3F1F-9765-4F6A-96DF-EC533692414A}" srcOrd="1" destOrd="0" presId="urn:microsoft.com/office/officeart/2005/8/layout/orgChart1"/>
    <dgm:cxn modelId="{4F7AD740-7C3B-433A-90C1-8303BBA73941}" type="presParOf" srcId="{1F9DB326-04F6-4228-BAE1-4176DC41864D}" destId="{2BE0DB06-DEAF-4495-978F-2BB1B3D77D38}" srcOrd="2" destOrd="0" presId="urn:microsoft.com/office/officeart/2005/8/layout/orgChart1"/>
    <dgm:cxn modelId="{47D060DD-9C09-4BE9-8D7F-B27DA5A44524}" type="presParOf" srcId="{21756515-D6FD-4EF0-BE73-ED23759BCCF2}" destId="{33C56676-5904-4442-9262-A2ED0065F4D0}" srcOrd="2" destOrd="0" presId="urn:microsoft.com/office/officeart/2005/8/layout/orgChart1"/>
    <dgm:cxn modelId="{1537FD24-744B-4D8A-910C-1BEE5D14D4B7}" type="presParOf" srcId="{7433437F-F823-4C19-B7CE-B882F983490F}" destId="{9E394BF3-D74A-4A63-9EE2-C9517DC4169A}" srcOrd="2" destOrd="0" presId="urn:microsoft.com/office/officeart/2005/8/layout/orgChart1"/>
    <dgm:cxn modelId="{E756F040-EA3D-40DB-BCFB-1981A3017F59}" type="presParOf" srcId="{7433437F-F823-4C19-B7CE-B882F983490F}" destId="{9E1E33A3-241F-45C5-96AB-5771FA41AB4E}" srcOrd="3" destOrd="0" presId="urn:microsoft.com/office/officeart/2005/8/layout/orgChart1"/>
    <dgm:cxn modelId="{67979347-5CDA-414C-BC82-05F93E931FF5}" type="presParOf" srcId="{9E1E33A3-241F-45C5-96AB-5771FA41AB4E}" destId="{E290EEF3-BAE8-4A28-B807-9CDD2B77FF53}" srcOrd="0" destOrd="0" presId="urn:microsoft.com/office/officeart/2005/8/layout/orgChart1"/>
    <dgm:cxn modelId="{868342EF-9D9C-40F8-A7E8-F7A749B01302}" type="presParOf" srcId="{E290EEF3-BAE8-4A28-B807-9CDD2B77FF53}" destId="{B1459198-7A70-4CCB-9554-0E600BE5D317}" srcOrd="0" destOrd="0" presId="urn:microsoft.com/office/officeart/2005/8/layout/orgChart1"/>
    <dgm:cxn modelId="{161B9E64-FE19-4E70-A9E1-EF8A2343BEB5}" type="presParOf" srcId="{E290EEF3-BAE8-4A28-B807-9CDD2B77FF53}" destId="{F771F93E-A34D-46D0-B307-7F13A62F5592}" srcOrd="1" destOrd="0" presId="urn:microsoft.com/office/officeart/2005/8/layout/orgChart1"/>
    <dgm:cxn modelId="{694064C6-FE41-4E5C-BDE5-B77AE0CC9056}" type="presParOf" srcId="{9E1E33A3-241F-45C5-96AB-5771FA41AB4E}" destId="{31E63F6D-5C0E-4B21-B304-28033A0BD2B3}" srcOrd="1" destOrd="0" presId="urn:microsoft.com/office/officeart/2005/8/layout/orgChart1"/>
    <dgm:cxn modelId="{E77C940F-8E0B-4C2D-9EB1-9085567E2A03}" type="presParOf" srcId="{31E63F6D-5C0E-4B21-B304-28033A0BD2B3}" destId="{8DCB56BD-C53D-451D-AA6C-F90E5CE43328}" srcOrd="0" destOrd="0" presId="urn:microsoft.com/office/officeart/2005/8/layout/orgChart1"/>
    <dgm:cxn modelId="{CC82D894-6127-4874-99EE-D05E9AABBFF1}" type="presParOf" srcId="{31E63F6D-5C0E-4B21-B304-28033A0BD2B3}" destId="{92F394AF-DDBA-4EE1-8086-3B57C8350B0F}" srcOrd="1" destOrd="0" presId="urn:microsoft.com/office/officeart/2005/8/layout/orgChart1"/>
    <dgm:cxn modelId="{286D076D-318C-4BE4-96E3-9B627008146A}" type="presParOf" srcId="{92F394AF-DDBA-4EE1-8086-3B57C8350B0F}" destId="{6DFDB8D1-C03C-4D2B-9C18-1D1AAA7CC638}" srcOrd="0" destOrd="0" presId="urn:microsoft.com/office/officeart/2005/8/layout/orgChart1"/>
    <dgm:cxn modelId="{D765DA4F-CA84-4C0D-BC6E-91551594E16A}" type="presParOf" srcId="{6DFDB8D1-C03C-4D2B-9C18-1D1AAA7CC638}" destId="{651D52C6-CAB1-4456-BC76-96C76E6333E0}" srcOrd="0" destOrd="0" presId="urn:microsoft.com/office/officeart/2005/8/layout/orgChart1"/>
    <dgm:cxn modelId="{A14C4B3C-FB39-4639-A9AF-95A133D2FB09}" type="presParOf" srcId="{6DFDB8D1-C03C-4D2B-9C18-1D1AAA7CC638}" destId="{CBC7E8DD-84A4-4216-AAD2-4E339483B52B}" srcOrd="1" destOrd="0" presId="urn:microsoft.com/office/officeart/2005/8/layout/orgChart1"/>
    <dgm:cxn modelId="{177BCB3F-4B6D-421B-9548-5DFA6020DA01}" type="presParOf" srcId="{92F394AF-DDBA-4EE1-8086-3B57C8350B0F}" destId="{948DA005-D41C-4AFF-8000-8F993449014D}" srcOrd="1" destOrd="0" presId="urn:microsoft.com/office/officeart/2005/8/layout/orgChart1"/>
    <dgm:cxn modelId="{8BFEA011-348B-4FBA-B199-EAF3AA5670A2}" type="presParOf" srcId="{92F394AF-DDBA-4EE1-8086-3B57C8350B0F}" destId="{DECA9719-1909-4CFC-8971-2A6589AE2A18}" srcOrd="2" destOrd="0" presId="urn:microsoft.com/office/officeart/2005/8/layout/orgChart1"/>
    <dgm:cxn modelId="{4E6C1BE4-C1AB-4062-A7A3-3E2F2EB27D77}" type="presParOf" srcId="{31E63F6D-5C0E-4B21-B304-28033A0BD2B3}" destId="{F8A77024-CE61-4D81-9C6F-14AFDB1D4B84}" srcOrd="2" destOrd="0" presId="urn:microsoft.com/office/officeart/2005/8/layout/orgChart1"/>
    <dgm:cxn modelId="{9A01CD16-0A67-4BE7-BF22-0FF1D9760C52}" type="presParOf" srcId="{31E63F6D-5C0E-4B21-B304-28033A0BD2B3}" destId="{25BB969D-40D7-48FF-A0DD-38BEA1712186}" srcOrd="3" destOrd="0" presId="urn:microsoft.com/office/officeart/2005/8/layout/orgChart1"/>
    <dgm:cxn modelId="{4C0E9A74-5C68-4C99-8ACF-6B21160A2E5B}" type="presParOf" srcId="{25BB969D-40D7-48FF-A0DD-38BEA1712186}" destId="{364BED97-8531-4597-94E5-2BC8838B437F}" srcOrd="0" destOrd="0" presId="urn:microsoft.com/office/officeart/2005/8/layout/orgChart1"/>
    <dgm:cxn modelId="{99B67F63-446E-4A88-A9E3-25ED2DA4ED40}" type="presParOf" srcId="{364BED97-8531-4597-94E5-2BC8838B437F}" destId="{43BF4568-D71E-4054-99D8-5731A73AD904}" srcOrd="0" destOrd="0" presId="urn:microsoft.com/office/officeart/2005/8/layout/orgChart1"/>
    <dgm:cxn modelId="{210183A8-F316-4733-9067-5C66A185B0C6}" type="presParOf" srcId="{364BED97-8531-4597-94E5-2BC8838B437F}" destId="{27832568-9FB1-4090-B3AE-063EAE757562}" srcOrd="1" destOrd="0" presId="urn:microsoft.com/office/officeart/2005/8/layout/orgChart1"/>
    <dgm:cxn modelId="{746DE720-5504-4032-964F-3493A238A726}" type="presParOf" srcId="{25BB969D-40D7-48FF-A0DD-38BEA1712186}" destId="{F0A5C776-BF1D-45BF-8CAB-793D1095CD60}" srcOrd="1" destOrd="0" presId="urn:microsoft.com/office/officeart/2005/8/layout/orgChart1"/>
    <dgm:cxn modelId="{8EC5B6D0-2E6C-4664-BDCE-B46102BEE46A}" type="presParOf" srcId="{25BB969D-40D7-48FF-A0DD-38BEA1712186}" destId="{2D2ED342-34BA-4045-862B-F70AE9167ADC}" srcOrd="2" destOrd="0" presId="urn:microsoft.com/office/officeart/2005/8/layout/orgChart1"/>
    <dgm:cxn modelId="{37CCC08B-F5D6-48C1-AB8C-2DD63921C32F}" type="presParOf" srcId="{31E63F6D-5C0E-4B21-B304-28033A0BD2B3}" destId="{591D0D61-B95E-4CD1-ADA8-DD33DD38E7FB}" srcOrd="4" destOrd="0" presId="urn:microsoft.com/office/officeart/2005/8/layout/orgChart1"/>
    <dgm:cxn modelId="{1A4D17CD-CB4C-4250-901B-DD70CA927915}" type="presParOf" srcId="{31E63F6D-5C0E-4B21-B304-28033A0BD2B3}" destId="{6F66173D-9071-4B6A-9E8C-AEB04DBD09F1}" srcOrd="5" destOrd="0" presId="urn:microsoft.com/office/officeart/2005/8/layout/orgChart1"/>
    <dgm:cxn modelId="{67413EFB-C7C1-436B-94DE-F7E26E05D365}" type="presParOf" srcId="{6F66173D-9071-4B6A-9E8C-AEB04DBD09F1}" destId="{7C97DF7F-062E-43DB-AA53-6903F39F9DCF}" srcOrd="0" destOrd="0" presId="urn:microsoft.com/office/officeart/2005/8/layout/orgChart1"/>
    <dgm:cxn modelId="{B6496013-97B8-4102-BEE6-F56254966729}" type="presParOf" srcId="{7C97DF7F-062E-43DB-AA53-6903F39F9DCF}" destId="{3ABC1F67-330C-448F-8D6B-C35181EB32A1}" srcOrd="0" destOrd="0" presId="urn:microsoft.com/office/officeart/2005/8/layout/orgChart1"/>
    <dgm:cxn modelId="{086BF558-B681-4579-BA68-3865C5B0EB4A}" type="presParOf" srcId="{7C97DF7F-062E-43DB-AA53-6903F39F9DCF}" destId="{B2927C5E-07C1-4451-99AA-49DB4A5C9960}" srcOrd="1" destOrd="0" presId="urn:microsoft.com/office/officeart/2005/8/layout/orgChart1"/>
    <dgm:cxn modelId="{3A1B9481-C8EC-4B73-908F-92F7DB63E539}" type="presParOf" srcId="{6F66173D-9071-4B6A-9E8C-AEB04DBD09F1}" destId="{B81ACE22-D591-4326-92E2-1D4F9A388211}" srcOrd="1" destOrd="0" presId="urn:microsoft.com/office/officeart/2005/8/layout/orgChart1"/>
    <dgm:cxn modelId="{1DE3BFBE-4806-47E8-B434-21993F9728FC}" type="presParOf" srcId="{6F66173D-9071-4B6A-9E8C-AEB04DBD09F1}" destId="{F3E38BB6-D2D4-480B-B81A-6077BAF732D5}" srcOrd="2" destOrd="0" presId="urn:microsoft.com/office/officeart/2005/8/layout/orgChart1"/>
    <dgm:cxn modelId="{4350BA6D-1ECE-4DFF-A5A1-9CF43DD39BFB}" type="presParOf" srcId="{9E1E33A3-241F-45C5-96AB-5771FA41AB4E}" destId="{D4671E13-4960-4C6A-923A-15EB29D01244}" srcOrd="2" destOrd="0" presId="urn:microsoft.com/office/officeart/2005/8/layout/orgChart1"/>
    <dgm:cxn modelId="{A0E05C29-4DB4-46A5-9ECF-A65E59C09838}" type="presParOf" srcId="{8DBAFDCB-686C-4C21-88C6-77DD76BAECE9}" destId="{870AE8DE-200D-4CF7-871F-37D88E5AD6A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1D0D61-B95E-4CD1-ADA8-DD33DD38E7FB}">
      <dsp:nvSpPr>
        <dsp:cNvPr id="0" name=""/>
        <dsp:cNvSpPr/>
      </dsp:nvSpPr>
      <dsp:spPr>
        <a:xfrm>
          <a:off x="3224510" y="1133793"/>
          <a:ext cx="140244" cy="17577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7726"/>
              </a:lnTo>
              <a:lnTo>
                <a:pt x="140244" y="1757726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A77024-CE61-4D81-9C6F-14AFDB1D4B84}">
      <dsp:nvSpPr>
        <dsp:cNvPr id="0" name=""/>
        <dsp:cNvSpPr/>
      </dsp:nvSpPr>
      <dsp:spPr>
        <a:xfrm>
          <a:off x="3224510" y="1133793"/>
          <a:ext cx="140244" cy="1093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3904"/>
              </a:lnTo>
              <a:lnTo>
                <a:pt x="140244" y="1093904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CB56BD-C53D-451D-AA6C-F90E5CE43328}">
      <dsp:nvSpPr>
        <dsp:cNvPr id="0" name=""/>
        <dsp:cNvSpPr/>
      </dsp:nvSpPr>
      <dsp:spPr>
        <a:xfrm>
          <a:off x="3224510" y="1133793"/>
          <a:ext cx="140244" cy="430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0081"/>
              </a:lnTo>
              <a:lnTo>
                <a:pt x="140244" y="430081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394BF3-D74A-4A63-9EE2-C9517DC4169A}">
      <dsp:nvSpPr>
        <dsp:cNvPr id="0" name=""/>
        <dsp:cNvSpPr/>
      </dsp:nvSpPr>
      <dsp:spPr>
        <a:xfrm>
          <a:off x="2837389" y="467480"/>
          <a:ext cx="761104" cy="198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661"/>
              </a:lnTo>
              <a:lnTo>
                <a:pt x="761104" y="100661"/>
              </a:lnTo>
              <a:lnTo>
                <a:pt x="761104" y="198832"/>
              </a:lnTo>
            </a:path>
          </a:pathLst>
        </a:custGeom>
        <a:noFill/>
        <a:ln w="254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1EEC32-7FE2-4697-8C27-4977DDBE72CD}">
      <dsp:nvSpPr>
        <dsp:cNvPr id="0" name=""/>
        <dsp:cNvSpPr/>
      </dsp:nvSpPr>
      <dsp:spPr>
        <a:xfrm>
          <a:off x="1544984" y="1133793"/>
          <a:ext cx="140244" cy="17577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7726"/>
              </a:lnTo>
              <a:lnTo>
                <a:pt x="140244" y="1757726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92D09E-E667-489B-8E32-DDC1DBA07387}">
      <dsp:nvSpPr>
        <dsp:cNvPr id="0" name=""/>
        <dsp:cNvSpPr/>
      </dsp:nvSpPr>
      <dsp:spPr>
        <a:xfrm>
          <a:off x="1544984" y="1133793"/>
          <a:ext cx="140244" cy="1093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3904"/>
              </a:lnTo>
              <a:lnTo>
                <a:pt x="140244" y="1093904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3F0AD4-9ED3-45A3-854E-C14496F6A361}">
      <dsp:nvSpPr>
        <dsp:cNvPr id="0" name=""/>
        <dsp:cNvSpPr/>
      </dsp:nvSpPr>
      <dsp:spPr>
        <a:xfrm>
          <a:off x="1544984" y="1133793"/>
          <a:ext cx="140244" cy="430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0081"/>
              </a:lnTo>
              <a:lnTo>
                <a:pt x="140244" y="430081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217E0D-0B61-4C51-9F52-0E036DAE95D5}">
      <dsp:nvSpPr>
        <dsp:cNvPr id="0" name=""/>
        <dsp:cNvSpPr/>
      </dsp:nvSpPr>
      <dsp:spPr>
        <a:xfrm>
          <a:off x="1918968" y="467480"/>
          <a:ext cx="918421" cy="198832"/>
        </a:xfrm>
        <a:custGeom>
          <a:avLst/>
          <a:gdLst/>
          <a:ahLst/>
          <a:cxnLst/>
          <a:rect l="0" t="0" r="0" b="0"/>
          <a:pathLst>
            <a:path>
              <a:moveTo>
                <a:pt x="918421" y="0"/>
              </a:moveTo>
              <a:lnTo>
                <a:pt x="918421" y="100661"/>
              </a:lnTo>
              <a:lnTo>
                <a:pt x="0" y="100661"/>
              </a:lnTo>
              <a:lnTo>
                <a:pt x="0" y="198832"/>
              </a:lnTo>
            </a:path>
          </a:pathLst>
        </a:custGeom>
        <a:noFill/>
        <a:ln w="254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259E55-0949-4D6E-B0C0-3B7A705E728E}">
      <dsp:nvSpPr>
        <dsp:cNvPr id="0" name=""/>
        <dsp:cNvSpPr/>
      </dsp:nvSpPr>
      <dsp:spPr>
        <a:xfrm>
          <a:off x="1494762" y="0"/>
          <a:ext cx="2685254" cy="467480"/>
        </a:xfrm>
        <a:prstGeom prst="rect">
          <a:avLst/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Freelancer expense tracker</a:t>
          </a:r>
          <a:endParaRPr lang="en-IN" sz="1600" kern="1200" dirty="0"/>
        </a:p>
      </dsp:txBody>
      <dsp:txXfrm>
        <a:off x="1494762" y="0"/>
        <a:ext cx="2685254" cy="467480"/>
      </dsp:txXfrm>
    </dsp:sp>
    <dsp:sp modelId="{E688F8C6-35AB-45C4-9928-982A84726F54}">
      <dsp:nvSpPr>
        <dsp:cNvPr id="0" name=""/>
        <dsp:cNvSpPr/>
      </dsp:nvSpPr>
      <dsp:spPr>
        <a:xfrm>
          <a:off x="1451488" y="666313"/>
          <a:ext cx="934960" cy="467480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Front End</a:t>
          </a:r>
        </a:p>
      </dsp:txBody>
      <dsp:txXfrm>
        <a:off x="1451488" y="666313"/>
        <a:ext cx="934960" cy="467480"/>
      </dsp:txXfrm>
    </dsp:sp>
    <dsp:sp modelId="{34FEE804-D9B0-4317-9D76-F285C0D43221}">
      <dsp:nvSpPr>
        <dsp:cNvPr id="0" name=""/>
        <dsp:cNvSpPr/>
      </dsp:nvSpPr>
      <dsp:spPr>
        <a:xfrm>
          <a:off x="1685228" y="1330135"/>
          <a:ext cx="934960" cy="467480"/>
        </a:xfrm>
        <a:prstGeom prst="rect">
          <a:avLst/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Html</a:t>
          </a:r>
          <a:endParaRPr lang="en-IN" sz="1600" kern="1200" dirty="0"/>
        </a:p>
      </dsp:txBody>
      <dsp:txXfrm>
        <a:off x="1685228" y="1330135"/>
        <a:ext cx="934960" cy="467480"/>
      </dsp:txXfrm>
    </dsp:sp>
    <dsp:sp modelId="{0A7C9353-5B7E-423B-8391-55A0F7ABDB09}">
      <dsp:nvSpPr>
        <dsp:cNvPr id="0" name=""/>
        <dsp:cNvSpPr/>
      </dsp:nvSpPr>
      <dsp:spPr>
        <a:xfrm>
          <a:off x="1685228" y="1993957"/>
          <a:ext cx="934960" cy="467480"/>
        </a:xfrm>
        <a:prstGeom prst="rect">
          <a:avLst/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Bootstrap</a:t>
          </a:r>
          <a:endParaRPr lang="en-IN" sz="1600" kern="1200" dirty="0"/>
        </a:p>
      </dsp:txBody>
      <dsp:txXfrm>
        <a:off x="1685228" y="1993957"/>
        <a:ext cx="934960" cy="467480"/>
      </dsp:txXfrm>
    </dsp:sp>
    <dsp:sp modelId="{B9520064-35A6-4458-909C-45268229FF49}">
      <dsp:nvSpPr>
        <dsp:cNvPr id="0" name=""/>
        <dsp:cNvSpPr/>
      </dsp:nvSpPr>
      <dsp:spPr>
        <a:xfrm>
          <a:off x="1685228" y="2657779"/>
          <a:ext cx="1483184" cy="467480"/>
        </a:xfrm>
        <a:prstGeom prst="rect">
          <a:avLst/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Javascript</a:t>
          </a:r>
          <a:endParaRPr lang="en-IN" sz="1600" kern="1200" dirty="0"/>
        </a:p>
      </dsp:txBody>
      <dsp:txXfrm>
        <a:off x="1685228" y="2657779"/>
        <a:ext cx="1483184" cy="467480"/>
      </dsp:txXfrm>
    </dsp:sp>
    <dsp:sp modelId="{B1459198-7A70-4CCB-9554-0E600BE5D317}">
      <dsp:nvSpPr>
        <dsp:cNvPr id="0" name=""/>
        <dsp:cNvSpPr/>
      </dsp:nvSpPr>
      <dsp:spPr>
        <a:xfrm>
          <a:off x="3131014" y="666313"/>
          <a:ext cx="934960" cy="467480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Back End</a:t>
          </a:r>
          <a:endParaRPr lang="en-IN" sz="1600" kern="1200" dirty="0"/>
        </a:p>
      </dsp:txBody>
      <dsp:txXfrm>
        <a:off x="3131014" y="666313"/>
        <a:ext cx="934960" cy="467480"/>
      </dsp:txXfrm>
    </dsp:sp>
    <dsp:sp modelId="{651D52C6-CAB1-4456-BC76-96C76E6333E0}">
      <dsp:nvSpPr>
        <dsp:cNvPr id="0" name=""/>
        <dsp:cNvSpPr/>
      </dsp:nvSpPr>
      <dsp:spPr>
        <a:xfrm>
          <a:off x="3364754" y="1330135"/>
          <a:ext cx="934960" cy="467480"/>
        </a:xfrm>
        <a:prstGeom prst="rect">
          <a:avLst/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Node.js</a:t>
          </a:r>
          <a:endParaRPr lang="en-IN" sz="1600" kern="1200" dirty="0"/>
        </a:p>
      </dsp:txBody>
      <dsp:txXfrm>
        <a:off x="3364754" y="1330135"/>
        <a:ext cx="934960" cy="467480"/>
      </dsp:txXfrm>
    </dsp:sp>
    <dsp:sp modelId="{43BF4568-D71E-4054-99D8-5731A73AD904}">
      <dsp:nvSpPr>
        <dsp:cNvPr id="0" name=""/>
        <dsp:cNvSpPr/>
      </dsp:nvSpPr>
      <dsp:spPr>
        <a:xfrm>
          <a:off x="3364754" y="1993957"/>
          <a:ext cx="934960" cy="467480"/>
        </a:xfrm>
        <a:prstGeom prst="rect">
          <a:avLst/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MongoDB</a:t>
          </a:r>
          <a:endParaRPr lang="en-IN" sz="1600" kern="1200" dirty="0"/>
        </a:p>
      </dsp:txBody>
      <dsp:txXfrm>
        <a:off x="3364754" y="1993957"/>
        <a:ext cx="934960" cy="467480"/>
      </dsp:txXfrm>
    </dsp:sp>
    <dsp:sp modelId="{3ABC1F67-330C-448F-8D6B-C35181EB32A1}">
      <dsp:nvSpPr>
        <dsp:cNvPr id="0" name=""/>
        <dsp:cNvSpPr/>
      </dsp:nvSpPr>
      <dsp:spPr>
        <a:xfrm>
          <a:off x="3364754" y="2657779"/>
          <a:ext cx="934960" cy="467480"/>
        </a:xfrm>
        <a:prstGeom prst="rect">
          <a:avLst/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HTTP</a:t>
          </a:r>
          <a:endParaRPr lang="en-IN" sz="1600" kern="1200" dirty="0"/>
        </a:p>
      </dsp:txBody>
      <dsp:txXfrm>
        <a:off x="3364754" y="2657779"/>
        <a:ext cx="934960" cy="467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2" name="Google Shape;82;p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30 June 2023</a:t>
            </a:r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1-59</a:t>
            </a:r>
            <a:endParaRPr dirty="0"/>
          </a:p>
        </p:txBody>
      </p:sp>
      <p:sp>
        <p:nvSpPr>
          <p:cNvPr id="84" name="Google Shape;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7388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2450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0422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4"/>
          <p:cNvSpPr txBox="1"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92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body" idx="2"/>
          </p:nvPr>
        </p:nvSpPr>
        <p:spPr>
          <a:xfrm>
            <a:off x="6193368" y="1859758"/>
            <a:ext cx="5389033" cy="654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920"/>
              <a:buNone/>
              <a:defRPr sz="2400" b="1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None/>
              <a:defRPr sz="1600" b="1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body" idx="3"/>
          </p:nvPr>
        </p:nvSpPr>
        <p:spPr>
          <a:xfrm>
            <a:off x="609600" y="2514600"/>
            <a:ext cx="5386917" cy="38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4036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760"/>
              <a:buChar char="⮚"/>
              <a:defRPr sz="22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2pPr>
            <a:lvl3pPr marL="1371600" lvl="2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3pPr>
            <a:lvl4pPr marL="1828800" lvl="3" indent="-3098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Char char="⮚"/>
              <a:defRPr sz="1600"/>
            </a:lvl4pPr>
            <a:lvl5pPr marL="2286000" lvl="4" indent="-30987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Char char="⮚"/>
              <a:defRPr sz="1600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body" idx="4"/>
          </p:nvPr>
        </p:nvSpPr>
        <p:spPr>
          <a:xfrm>
            <a:off x="6193368" y="2514600"/>
            <a:ext cx="5389033" cy="38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4036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760"/>
              <a:buChar char="⮚"/>
              <a:defRPr sz="22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2pPr>
            <a:lvl3pPr marL="1371600" lvl="2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3pPr>
            <a:lvl4pPr marL="1828800" lvl="3" indent="-3098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Char char="⮚"/>
              <a:defRPr sz="1600"/>
            </a:lvl4pPr>
            <a:lvl5pPr marL="2286000" lvl="4" indent="-30987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80"/>
              <a:buChar char="⮚"/>
              <a:defRPr sz="1600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24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4"/>
          <p:cNvSpPr txBox="1">
            <a:spLocks noGrp="1"/>
          </p:cNvSpPr>
          <p:nvPr>
            <p:ph type="title"/>
          </p:nvPr>
        </p:nvSpPr>
        <p:spPr>
          <a:xfrm rot="5400000">
            <a:off x="7604919" y="2148684"/>
            <a:ext cx="5211763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4"/>
          <p:cNvSpPr txBox="1">
            <a:spLocks noGrp="1"/>
          </p:cNvSpPr>
          <p:nvPr>
            <p:ph type="body" idx="1"/>
          </p:nvPr>
        </p:nvSpPr>
        <p:spPr>
          <a:xfrm rot="5400000">
            <a:off x="2016919" y="-492917"/>
            <a:ext cx="5211763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4" name="Google Shape;74;p34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5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35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75" bIns="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E0EA"/>
              </a:buClr>
              <a:buSzPts val="5600"/>
              <a:buFont typeface="Arial"/>
              <a:buNone/>
              <a:defRPr sz="5600" b="1">
                <a:solidFill>
                  <a:srgbClr val="4CE0E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18275" bIns="45700" anchor="t" anchorCtr="0">
            <a:noAutofit/>
          </a:bodyPr>
          <a:lstStyle>
            <a:lvl1pPr marR="45720" lv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25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6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body" idx="1"/>
          </p:nvPr>
        </p:nvSpPr>
        <p:spPr>
          <a:xfrm>
            <a:off x="609600" y="1935164"/>
            <a:ext cx="10972800" cy="438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26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8"/>
          <p:cNvSpPr txBox="1"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E3AC"/>
              </a:buClr>
              <a:buSzPts val="5600"/>
              <a:buFont typeface="Arial"/>
              <a:buNone/>
              <a:defRPr sz="5600" b="1" cap="none">
                <a:solidFill>
                  <a:srgbClr val="4AE3A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  <a:defRPr sz="2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28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9"/>
          <p:cNvSpPr txBox="1"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body" idx="1"/>
          </p:nvPr>
        </p:nvSpPr>
        <p:spPr>
          <a:xfrm>
            <a:off x="609600" y="1920085"/>
            <a:ext cx="5384800" cy="443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068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080"/>
              <a:buChar char="⮚"/>
              <a:defRPr sz="26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Char char="⮚"/>
              <a:defRPr sz="2400"/>
            </a:lvl2pPr>
            <a:lvl3pPr marL="137160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3pPr>
            <a:lvl4pPr marL="1828800" lvl="3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4pPr>
            <a:lvl5pPr marL="2286000" lvl="4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body" idx="2"/>
          </p:nvPr>
        </p:nvSpPr>
        <p:spPr>
          <a:xfrm>
            <a:off x="6197600" y="1920085"/>
            <a:ext cx="5384800" cy="443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068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080"/>
              <a:buChar char="⮚"/>
              <a:defRPr sz="26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Char char="⮚"/>
              <a:defRPr sz="2400"/>
            </a:lvl2pPr>
            <a:lvl3pPr marL="137160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3pPr>
            <a:lvl4pPr marL="1828800" lvl="3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4pPr>
            <a:lvl5pPr marL="2286000" lvl="4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29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Arial"/>
              <a:buNone/>
              <a:defRPr sz="5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30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sz="26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body" idx="1"/>
          </p:nvPr>
        </p:nvSpPr>
        <p:spPr>
          <a:xfrm>
            <a:off x="914400" y="1676400"/>
            <a:ext cx="3657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720"/>
              <a:buNone/>
              <a:defRPr sz="900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body" idx="2"/>
          </p:nvPr>
        </p:nvSpPr>
        <p:spPr>
          <a:xfrm>
            <a:off x="4766733" y="1676400"/>
            <a:ext cx="681566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lvl="0" indent="-37084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40"/>
              <a:buChar char="⮚"/>
              <a:defRPr sz="2800"/>
            </a:lvl1pPr>
            <a:lvl2pPr marL="914400" lvl="1" indent="-36068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080"/>
              <a:buChar char="⮚"/>
              <a:defRPr sz="2600"/>
            </a:lvl2pPr>
            <a:lvl3pPr marL="1371600" lvl="2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920"/>
              <a:buChar char="⮚"/>
              <a:defRPr sz="2400"/>
            </a:lvl3pPr>
            <a:lvl4pPr marL="1828800" lvl="3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⮚"/>
              <a:defRPr sz="2000"/>
            </a:lvl4pPr>
            <a:lvl5pPr marL="2286000" lvl="4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 sz="1800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4" name="Google Shape;54;p31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2"/>
          <p:cNvSpPr/>
          <p:nvPr/>
        </p:nvSpPr>
        <p:spPr>
          <a:xfrm rot="-10380000" flipH="1">
            <a:off x="4220633" y="1108075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9525" cap="rnd" cmpd="sng">
            <a:solidFill>
              <a:srgbClr val="C0C0C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500" dir="7500000" sx="98500" sy="100080" kx="100000" algn="tl" rotWithShape="0">
              <a:srgbClr val="000000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2"/>
          <p:cNvSpPr/>
          <p:nvPr/>
        </p:nvSpPr>
        <p:spPr>
          <a:xfrm rot="-10380000" flipH="1">
            <a:off x="10672234" y="5359401"/>
            <a:ext cx="207433" cy="155575"/>
          </a:xfrm>
          <a:prstGeom prst="rtTriangle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  <a:effectLst>
            <a:outerShdw blurRad="19685" dist="6350" dir="12900000" algn="tl" rotWithShape="0">
              <a:srgbClr val="000000">
                <a:alpha val="4627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2"/>
          <p:cNvSpPr/>
          <p:nvPr/>
        </p:nvSpPr>
        <p:spPr>
          <a:xfrm rot="10800000" flipH="1">
            <a:off x="-12700" y="5816600"/>
            <a:ext cx="12217400" cy="1041400"/>
          </a:xfrm>
          <a:custGeom>
            <a:avLst/>
            <a:gdLst/>
            <a:ahLst/>
            <a:cxnLst/>
            <a:rect l="l" t="t" r="r" b="b"/>
            <a:pathLst>
              <a:path w="5772" h="656" extrusionOk="0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rgbClr val="0079AD">
                  <a:alpha val="44313"/>
                </a:srgbClr>
              </a:gs>
              <a:gs pos="100000">
                <a:srgbClr val="00E9F7">
                  <a:alpha val="5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2"/>
          <p:cNvSpPr/>
          <p:nvPr/>
        </p:nvSpPr>
        <p:spPr>
          <a:xfrm rot="10800000" flipH="1">
            <a:off x="5842000" y="6219826"/>
            <a:ext cx="6350000" cy="638175"/>
          </a:xfrm>
          <a:custGeom>
            <a:avLst/>
            <a:gdLst/>
            <a:ahLst/>
            <a:cxnLst/>
            <a:rect l="l" t="t" r="r" b="b"/>
            <a:pathLst>
              <a:path w="3000" h="595" extrusionOk="0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411"/>
                </a:srgbClr>
              </a:gs>
              <a:gs pos="80000">
                <a:srgbClr val="0099E4">
                  <a:alpha val="44313"/>
                </a:srgbClr>
              </a:gs>
              <a:gs pos="100000">
                <a:srgbClr val="0099E4">
                  <a:alpha val="4431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2"/>
          <p:cNvSpPr txBox="1"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body" idx="1"/>
          </p:nvPr>
        </p:nvSpPr>
        <p:spPr>
          <a:xfrm>
            <a:off x="812800" y="2828785"/>
            <a:ext cx="2946400" cy="217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40"/>
              <a:buFont typeface="Arial"/>
              <a:buNone/>
              <a:defRPr sz="1300"/>
            </a:lvl1pPr>
            <a:lvl2pPr marL="914400" lvl="1" indent="-28956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960"/>
              <a:buChar char="⮚"/>
              <a:defRPr sz="1200"/>
            </a:lvl2pPr>
            <a:lvl3pPr marL="1371600" lvl="2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⮚"/>
              <a:defRPr sz="1000"/>
            </a:lvl3pPr>
            <a:lvl4pPr marL="1828800" lvl="3" indent="-274319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720"/>
              <a:buChar char="⮚"/>
              <a:defRPr sz="900"/>
            </a:lvl4pPr>
            <a:lvl5pPr marL="2286000" lvl="4" indent="-27432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720"/>
              <a:buChar char="⮚"/>
              <a:defRPr sz="900"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>
            <a:spLocks noGrp="1"/>
          </p:cNvSpPr>
          <p:nvPr>
            <p:ph type="pic" idx="2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lt2"/>
          </a:solidFill>
          <a:ln w="9525" cap="rnd" cmpd="sng">
            <a:solidFill>
              <a:srgbClr val="C0C0C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3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32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3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body" idx="1"/>
          </p:nvPr>
        </p:nvSpPr>
        <p:spPr>
          <a:xfrm rot="5400000">
            <a:off x="3901282" y="-1356518"/>
            <a:ext cx="4389437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2pPr>
            <a:lvl3pPr marL="1371600" lvl="2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3pPr>
            <a:lvl4pPr marL="1828800" lvl="3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4pPr>
            <a:lvl5pPr marL="2286000" lvl="4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40"/>
              <a:buChar char="⮚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9" name="Google Shape;69;p33"/>
          <p:cNvSpPr txBox="1">
            <a:spLocks noGrp="1"/>
          </p:cNvSpPr>
          <p:nvPr>
            <p:ph type="ftr" idx="11"/>
          </p:nvPr>
        </p:nvSpPr>
        <p:spPr>
          <a:xfrm>
            <a:off x="9652000" y="6477000"/>
            <a:ext cx="193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609600" y="1935164"/>
            <a:ext cx="10972800" cy="438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44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9879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280"/>
              <a:buFont typeface="Noto Sans Symbols"/>
              <a:buChar char="⚫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boomadevi-2006.github.io/FREELANCER-EXPENSE-TRACKER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>
            <a:spLocks noGrp="1"/>
          </p:cNvSpPr>
          <p:nvPr>
            <p:ph type="title"/>
          </p:nvPr>
        </p:nvSpPr>
        <p:spPr>
          <a:xfrm>
            <a:off x="3813604" y="2121013"/>
            <a:ext cx="8086165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Red Hat Text" panose="020B0604020202020204" charset="0"/>
                <a:ea typeface="Red Hat Text" panose="020B0604020202020204" charset="0"/>
                <a:cs typeface="Red Hat Text" panose="020B0604020202020204" charset="0"/>
              </a:rPr>
              <a:t>FREELANCER EXPENSE TRACKER</a:t>
            </a:r>
            <a:br>
              <a:rPr lang="en-US" sz="3200" b="1" dirty="0"/>
            </a:br>
            <a:endParaRPr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"/>
          <p:cNvSpPr txBox="1">
            <a:spLocks noGrp="1"/>
          </p:cNvSpPr>
          <p:nvPr>
            <p:ph type="body" idx="1"/>
          </p:nvPr>
        </p:nvSpPr>
        <p:spPr>
          <a:xfrm>
            <a:off x="1472513" y="2121013"/>
            <a:ext cx="40401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60"/>
              <a:buNone/>
            </a:pPr>
            <a:endParaRPr sz="3200" dirty="0">
              <a:solidFill>
                <a:srgbClr val="B9077E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B9077E"/>
              </a:buClr>
              <a:buSzPts val="2560"/>
              <a:buNone/>
            </a:pPr>
            <a:r>
              <a:rPr lang="en-US" sz="3200" dirty="0">
                <a:solidFill>
                  <a:srgbClr val="B9077E"/>
                </a:solidFill>
              </a:rPr>
              <a:t>    </a:t>
            </a:r>
            <a:endParaRPr sz="3200" dirty="0"/>
          </a:p>
        </p:txBody>
      </p:sp>
      <p:pic>
        <p:nvPicPr>
          <p:cNvPr id="88" name="Google Shape;88;p1" descr="klogo copy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5671" y="1478418"/>
            <a:ext cx="137477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kec2blackborder png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7859" y="4413708"/>
            <a:ext cx="1479550" cy="18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4736592" y="3894070"/>
            <a:ext cx="6867195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000" b="1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</a:t>
            </a:r>
            <a:r>
              <a:rPr lang="en-US" sz="2000" b="1" i="0" u="none" strike="noStrike" cap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BOOMADEVI </a:t>
            </a:r>
            <a:r>
              <a:rPr lang="en-US" sz="20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ROLL NO</a:t>
            </a:r>
            <a:r>
              <a:rPr lang="en-US" sz="2000" b="1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23ITR016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lang="en-US" sz="2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000" b="1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DEPARTMENT: </a:t>
            </a:r>
            <a:r>
              <a:rPr lang="en-US" sz="20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 TECHNOLOGY</a:t>
            </a:r>
            <a:endParaRPr sz="2000" b="1" i="0" u="none" strike="noStrike" cap="none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JAIHARI D	                       (19ITR028)    </a:t>
            </a:r>
            <a:endParaRPr sz="2000" b="1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2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4D24C4-7864-2B68-9735-71E2E25EE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30" y="1068785"/>
            <a:ext cx="6087664" cy="3284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373B18-EA5F-3D2B-C957-696101024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439" y="873394"/>
            <a:ext cx="3048292" cy="34797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6600CF-717B-FFE7-F792-6007C3ECA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269" y="4353102"/>
            <a:ext cx="8632723" cy="23206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4ABED10-FECA-666F-A816-21907F9445D4}"/>
              </a:ext>
            </a:extLst>
          </p:cNvPr>
          <p:cNvSpPr txBox="1"/>
          <p:nvPr/>
        </p:nvSpPr>
        <p:spPr>
          <a:xfrm>
            <a:off x="1288025" y="561774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 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904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41F0EC-5268-61A3-6686-F1DC572D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666" y="1481860"/>
            <a:ext cx="4276489" cy="25516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9B3853-923C-58BD-1AF4-1E9C47BCB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020" y="4504763"/>
            <a:ext cx="4434348" cy="2053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D785D7-5EB1-EBD9-A683-B7EB5FE23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020" y="1481860"/>
            <a:ext cx="4434348" cy="2551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175555-504B-0E66-2929-7107765D1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0240" y="4504763"/>
            <a:ext cx="4207340" cy="2117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B6A14B-3D0E-6018-24F3-49C2CBF13A70}"/>
              </a:ext>
            </a:extLst>
          </p:cNvPr>
          <p:cNvSpPr txBox="1"/>
          <p:nvPr/>
        </p:nvSpPr>
        <p:spPr>
          <a:xfrm>
            <a:off x="1219743" y="846119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SIGNUP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F47F17-739F-6119-7CC4-D2662ACF183D}"/>
              </a:ext>
            </a:extLst>
          </p:cNvPr>
          <p:cNvSpPr txBox="1"/>
          <p:nvPr/>
        </p:nvSpPr>
        <p:spPr>
          <a:xfrm>
            <a:off x="7675666" y="846119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016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0C4827-4A6F-46E0-BC08-D55B779B5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53" y="2227802"/>
            <a:ext cx="4959547" cy="4070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746F09-C090-48FA-0CF3-90F1C591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426" y="179439"/>
            <a:ext cx="4748980" cy="2048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27974C-9EC2-3FBD-51C8-EAC9539DD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426" y="2303967"/>
            <a:ext cx="4748980" cy="2017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5E21FA-1EE9-E328-B8A4-738F22E66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4542503"/>
            <a:ext cx="4817806" cy="2216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81F715-0D25-A738-4208-126D200B5142}"/>
              </a:ext>
            </a:extLst>
          </p:cNvPr>
          <p:cNvSpPr txBox="1"/>
          <p:nvPr/>
        </p:nvSpPr>
        <p:spPr>
          <a:xfrm>
            <a:off x="2493304" y="803510"/>
            <a:ext cx="2576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DASHBOARD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462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32A7AE-261F-DB7E-6465-6BAE2617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79" y="1445342"/>
            <a:ext cx="5253721" cy="3923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FFFA2C-763C-8774-BDCD-2AA512D1C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772" y="1445342"/>
            <a:ext cx="5497259" cy="41393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069AB5-2413-8FC8-4259-6B3D9B2CD3F7}"/>
              </a:ext>
            </a:extLst>
          </p:cNvPr>
          <p:cNvSpPr txBox="1"/>
          <p:nvPr/>
        </p:nvSpPr>
        <p:spPr>
          <a:xfrm>
            <a:off x="4927999" y="351944"/>
            <a:ext cx="2789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66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5B6128-C8CF-4E23-5B36-8981330A3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58" y="966537"/>
            <a:ext cx="5081105" cy="2297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E05A57-1690-148D-4FAA-7EDEA9AC3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248" y="966537"/>
            <a:ext cx="4957810" cy="2297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D8818-CF25-9EB7-1F31-C529FB31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804" y="3593690"/>
            <a:ext cx="9233348" cy="2958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CEF9C0-ABA9-69C8-3DF7-0FA32E9DCC9E}"/>
              </a:ext>
            </a:extLst>
          </p:cNvPr>
          <p:cNvSpPr txBox="1"/>
          <p:nvPr/>
        </p:nvSpPr>
        <p:spPr>
          <a:xfrm>
            <a:off x="5557502" y="223373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OPERATION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514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695484-E085-C1D6-DBDE-08E8C73DD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83" y="931180"/>
            <a:ext cx="5359757" cy="2469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9E5EC1-FC3F-E106-0122-0015261B5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509" y="946458"/>
            <a:ext cx="5286475" cy="2454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3C593D-05AC-167E-9477-60A8324E5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483" y="3782725"/>
            <a:ext cx="4854078" cy="24918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F190DD-E368-7FE3-3403-C975E635C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89126"/>
            <a:ext cx="5800147" cy="213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09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47E0-D203-4820-2682-CEAA2040A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9793" y="555522"/>
            <a:ext cx="10330426" cy="830826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930E40-C81C-3A86-9F07-6C9BBFF25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8571" y="1562214"/>
            <a:ext cx="10472928" cy="1752600"/>
          </a:xfrm>
        </p:spPr>
        <p:txBody>
          <a:bodyPr/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Website:</a:t>
            </a:r>
          </a:p>
          <a:p>
            <a:pPr algn="l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b="1" i="0" dirty="0">
                <a:solidFill>
                  <a:srgbClr val="F0F6FC"/>
                </a:solidFill>
                <a:effectLst/>
                <a:latin typeface="-apple-system"/>
              </a:rPr>
              <a:t> </a:t>
            </a:r>
            <a:r>
              <a:rPr lang="en-IN" b="1" i="0" u="sng" dirty="0">
                <a:effectLst/>
                <a:latin typeface="-apple-system"/>
                <a:hlinkClick r:id="rId2"/>
              </a:rPr>
              <a:t>https://</a:t>
            </a:r>
            <a:r>
              <a:rPr lang="en-IN" dirty="0">
                <a:hlinkClick r:id="rId2"/>
              </a:rPr>
              <a:t>boomadevi-2006</a:t>
            </a:r>
            <a:r>
              <a:rPr lang="en-IN" b="1" i="0" u="sng" dirty="0">
                <a:effectLst/>
                <a:latin typeface="-apple-system"/>
                <a:hlinkClick r:id="rId2"/>
              </a:rPr>
              <a:t>.github.io/FREELANCER-EXPENSE-TRACKER/</a:t>
            </a:r>
            <a:endParaRPr lang="en-IN" b="1" i="0" u="sng" dirty="0">
              <a:effectLst/>
              <a:latin typeface="-apple-system"/>
            </a:endParaRPr>
          </a:p>
          <a:p>
            <a:pPr algn="l"/>
            <a:endParaRPr lang="en-IN" b="1" u="sng" dirty="0">
              <a:latin typeface="-apple-system"/>
            </a:endParaRPr>
          </a:p>
          <a:p>
            <a:pPr algn="l"/>
            <a:endParaRPr lang="en-US" b="1" i="0" u="sng" dirty="0">
              <a:effectLst/>
              <a:latin typeface="-apple-system"/>
            </a:endParaRPr>
          </a:p>
          <a:p>
            <a:pPr algn="l"/>
            <a:endParaRPr lang="en-US" b="1" u="sng" dirty="0">
              <a:latin typeface="-apple-system"/>
            </a:endParaRPr>
          </a:p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Code:</a:t>
            </a:r>
          </a:p>
          <a:p>
            <a:pPr algn="l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 u="sng" dirty="0">
                <a:latin typeface="-apple-system"/>
              </a:rPr>
              <a:t>https://github.com/boomadevi-2006/FREELANCER-EXPENSE-TRACKER</a:t>
            </a: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3240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27756-1E65-AD9B-AB40-DE77233E6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0" y="3154680"/>
            <a:ext cx="10027920" cy="813816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en-IN" sz="4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66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3916680" y="295291"/>
            <a:ext cx="435864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sz="4800" b="0" i="0" u="none" strike="noStrike" cap="none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9525001" y="6381750"/>
            <a:ext cx="68897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A788"/>
              </a:buClr>
              <a:buSzPts val="1400"/>
              <a:buFont typeface="Noto Sans Symbols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8898C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0" i="0" u="none" strike="noStrike" cap="none" dirty="0">
              <a:solidFill>
                <a:srgbClr val="8898C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5791200" y="6381750"/>
            <a:ext cx="20574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C8DA9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"/>
          <p:cNvSpPr txBox="1">
            <a:spLocks noGrp="1"/>
          </p:cNvSpPr>
          <p:nvPr>
            <p:ph type="subTitle" idx="1"/>
          </p:nvPr>
        </p:nvSpPr>
        <p:spPr>
          <a:xfrm>
            <a:off x="1050696" y="1234728"/>
            <a:ext cx="9754956" cy="5147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18275" bIns="45700" anchor="t" anchorCtr="0">
            <a:noAutofit/>
          </a:bodyPr>
          <a:lstStyle/>
          <a:p>
            <a:pPr marL="469900" indent="-342900" algn="l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/>
                <a:ea typeface="Times New Roman"/>
                <a:cs typeface="Times New Roman"/>
                <a:sym typeface="Times New Roman"/>
              </a:rPr>
              <a:t>Track and manage income and expenses easily.</a:t>
            </a:r>
          </a:p>
          <a:p>
            <a:pPr marL="469900" indent="-342900" algn="l">
              <a:buFont typeface="Arial" panose="020B0604020202020204" pitchFamily="34" charset="0"/>
              <a:buChar char="•"/>
            </a:pPr>
            <a:endParaRPr lang="en-US" sz="2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69900" indent="-342900" algn="l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/>
                <a:ea typeface="Times New Roman"/>
                <a:cs typeface="Times New Roman"/>
                <a:sym typeface="Times New Roman"/>
              </a:rPr>
              <a:t>Provide a user-friendly, responsive web interface.</a:t>
            </a:r>
          </a:p>
          <a:p>
            <a:pPr marL="469900" indent="-342900" algn="l">
              <a:buFont typeface="Arial" panose="020B0604020202020204" pitchFamily="34" charset="0"/>
              <a:buChar char="•"/>
            </a:pPr>
            <a:endParaRPr lang="en-US" sz="2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69900" indent="-342900" algn="l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/>
                <a:ea typeface="Times New Roman"/>
                <a:cs typeface="Times New Roman"/>
                <a:sym typeface="Times New Roman"/>
              </a:rPr>
              <a:t>Enable secure login for personalized data.</a:t>
            </a:r>
          </a:p>
          <a:p>
            <a:pPr marL="469900" indent="-342900" algn="l">
              <a:buFont typeface="Arial" panose="020B0604020202020204" pitchFamily="34" charset="0"/>
              <a:buChar char="•"/>
            </a:pPr>
            <a:endParaRPr lang="en-US" sz="2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69900" indent="-342900" algn="l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/>
                <a:ea typeface="Times New Roman"/>
                <a:cs typeface="Times New Roman"/>
                <a:sym typeface="Times New Roman"/>
              </a:rPr>
              <a:t>Visualize financial data using dynamic pie charts.</a:t>
            </a:r>
          </a:p>
          <a:p>
            <a:pPr marL="469900" indent="-342900" algn="l">
              <a:buFont typeface="Arial" panose="020B0604020202020204" pitchFamily="34" charset="0"/>
              <a:buChar char="•"/>
            </a:pPr>
            <a:endParaRPr lang="en-US" sz="2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69900" indent="-342900" algn="l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/>
                <a:ea typeface="Times New Roman"/>
                <a:cs typeface="Times New Roman"/>
                <a:sym typeface="Times New Roman"/>
              </a:rPr>
              <a:t>Ensure a simple and scalable design for future improvements.</a:t>
            </a:r>
          </a:p>
          <a:p>
            <a:pPr algn="l"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2409F-D97F-C3E6-687B-B64496B50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4263" y="153326"/>
            <a:ext cx="5888736" cy="804672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endParaRPr lang="en-IN" sz="4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C2A55CB-8258-FB70-A60F-5E5B55B25AA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106488" y="1462358"/>
            <a:ext cx="10308764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Limited Free Plan.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Complex for Beginners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Dependence on Automation.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Limited Customization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a subscription for full features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186B4-CF98-423B-A06F-E8A3BA62E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343" y="1271016"/>
            <a:ext cx="4212576" cy="2369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B21D7D-6D92-6759-C65C-155FB0E5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303" y="4266627"/>
            <a:ext cx="3694616" cy="196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01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7D79D-66A7-4F70-B5F1-F9F20BC3A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6387" y="294967"/>
            <a:ext cx="8288593" cy="462117"/>
          </a:xfrm>
        </p:spPr>
        <p:txBody>
          <a:bodyPr>
            <a:noAutofit/>
          </a:bodyPr>
          <a:lstStyle/>
          <a:p>
            <a:pPr algn="ctr"/>
            <a:r>
              <a:rPr lang="en-IN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4B972-000E-2302-DB26-F6A186817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5342" y="1484671"/>
            <a:ext cx="9674942" cy="4473677"/>
          </a:xfrm>
        </p:spPr>
        <p:txBody>
          <a:bodyPr/>
          <a:lstStyle/>
          <a:p>
            <a:pPr marL="469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Completely Free – No subscription required.</a:t>
            </a:r>
          </a:p>
          <a:p>
            <a:pPr marL="469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UI – Easy to use, even for beginners.</a:t>
            </a:r>
          </a:p>
          <a:p>
            <a:pPr marL="469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Control – Users have full control over categorization.</a:t>
            </a:r>
          </a:p>
          <a:p>
            <a:pPr marL="469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Dependence on Automation – Reduces incorrect categorization.</a:t>
            </a:r>
          </a:p>
          <a:p>
            <a:pPr marL="469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Customizable – Can be easily modified based on user needs.</a:t>
            </a:r>
          </a:p>
          <a:p>
            <a:pPr marL="469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F7DF6-0F56-16B8-6A64-97A0857FC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8278049" y="1484672"/>
            <a:ext cx="3176531" cy="122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64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0505F-537E-173F-D715-3E4759546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3522" y="353960"/>
            <a:ext cx="7931356" cy="539299"/>
          </a:xfrm>
        </p:spPr>
        <p:txBody>
          <a:bodyPr>
            <a:noAutofit/>
          </a:bodyPr>
          <a:lstStyle/>
          <a:p>
            <a:pPr algn="ctr"/>
            <a:r>
              <a:rPr lang="en-IN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Modules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7C779-04C5-B942-A5F2-386A432D5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1150375"/>
            <a:ext cx="9276670" cy="3201497"/>
          </a:xfrm>
        </p:spPr>
        <p:txBody>
          <a:bodyPr/>
          <a:lstStyle/>
          <a:p>
            <a:pPr marL="469900" indent="-342900" algn="l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Module:</a:t>
            </a:r>
          </a:p>
          <a:p>
            <a:pPr marL="127000" indent="0"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[User/Admin Signup/Login] → [Role Check] → [Redirect to 	Dashboard]</a:t>
            </a:r>
          </a:p>
          <a:p>
            <a:pPr marL="127000" indent="0"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342900" algn="l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Dashboard Module:</a:t>
            </a:r>
          </a:p>
          <a:p>
            <a:pPr marL="127000" indent="0"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[User Dashboard] → [Add Income/Expense] → [Logout]</a:t>
            </a:r>
          </a:p>
          <a:p>
            <a:pPr marL="127000" indent="0"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342900" algn="l"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 Module:</a:t>
            </a:r>
          </a:p>
          <a:p>
            <a:pPr marL="127000" indent="0" algn="l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[Admin Dashboard] → [View Users] → [CRUD]→ [Logout]</a:t>
            </a:r>
          </a:p>
          <a:p>
            <a:pPr marL="127000" indent="0" algn="l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Operations for Income &amp; Expense Data:</a:t>
            </a:r>
          </a:p>
          <a:p>
            <a:pPr marL="127000" indent="0"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[Create] → [Read] → [Update] → [Delete] → [Store in MongoDB]</a:t>
            </a:r>
          </a:p>
        </p:txBody>
      </p:sp>
    </p:spTree>
    <p:extLst>
      <p:ext uri="{BB962C8B-B14F-4D97-AF65-F5344CB8AC3E}">
        <p14:creationId xmlns:p14="http://schemas.microsoft.com/office/powerpoint/2010/main" val="1024478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3A11-C34E-84B1-1361-06E0655DE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70" y="275303"/>
            <a:ext cx="10472928" cy="668593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Description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C0249-7574-3299-0AB1-56041C4CF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7301" y="1496961"/>
            <a:ext cx="10078065" cy="3864077"/>
          </a:xfrm>
        </p:spPr>
        <p:txBody>
          <a:bodyPr/>
          <a:lstStyle/>
          <a:p>
            <a:pPr algn="l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Authentication Module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-Signup/Login: Users and admins sign up or log in.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Role Check: After login, the system checks if the user is an admin or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regular user.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Redirect to Dashboard: Redirects users to the User Dashboard or  Admin Dashboard based on their role.</a:t>
            </a:r>
          </a:p>
          <a:p>
            <a:pPr algn="l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User Dashboard Module</a:t>
            </a:r>
          </a:p>
          <a:p>
            <a:pPr algn="l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Dashboard: Users see their income and expense details.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Add Income/Expense: Users can add income or expense records.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Logout: Users can log out from the platform.</a:t>
            </a:r>
          </a:p>
          <a:p>
            <a:pPr algn="l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374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79764E-81E3-AB03-E944-E5515D6B3E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2644" y="691813"/>
            <a:ext cx="10664723" cy="5738484"/>
          </a:xfrm>
        </p:spPr>
        <p:txBody>
          <a:bodyPr/>
          <a:lstStyle/>
          <a:p>
            <a:pPr algn="l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Admin Dashboard Module</a:t>
            </a:r>
          </a:p>
          <a:p>
            <a:pPr algn="l"/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Dashboard: Admins can view all users and their data.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View Users: Admins can see the list of all users.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CRUD Operations: Admins can add, update, or delete user data.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Logout: Admins can log out from the platform.</a:t>
            </a:r>
          </a:p>
          <a:p>
            <a:pPr algn="l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CRUD Operations for Income &amp; Expense Data: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Create: Users can add income or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expense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records.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Read: Users and admins can view income/expense data.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Update: Users can edit their records; admins can edit any user’s records.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Delete: Users can delete their own records; admins can delete any user’s records.</a:t>
            </a: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Store in MongoDB: All data is stored in MongoDB for persistence.</a:t>
            </a:r>
          </a:p>
        </p:txBody>
      </p:sp>
    </p:spTree>
    <p:extLst>
      <p:ext uri="{BB962C8B-B14F-4D97-AF65-F5344CB8AC3E}">
        <p14:creationId xmlns:p14="http://schemas.microsoft.com/office/powerpoint/2010/main" val="3728279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C236B-FDF0-D19F-61AE-0468C2585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4644" y="535858"/>
            <a:ext cx="9799484" cy="997974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 Stack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822E1-0C3F-4C29-CDA4-BD551DB55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3496" y="1809135"/>
            <a:ext cx="10156723" cy="4513007"/>
          </a:xfrm>
        </p:spPr>
        <p:txBody>
          <a:bodyPr/>
          <a:lstStyle/>
          <a:p>
            <a:pPr algn="l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Frontend:</a:t>
            </a:r>
          </a:p>
          <a:p>
            <a:pPr algn="l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HTML: Structure of the website.</a:t>
            </a:r>
          </a:p>
          <a:p>
            <a:pPr algn="l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Bootstrap: Ensures a responsive design.</a:t>
            </a:r>
          </a:p>
          <a:p>
            <a:pPr algn="l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JavaScript: Handles client-side logic.</a:t>
            </a:r>
          </a:p>
          <a:p>
            <a:pPr algn="l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Backend:</a:t>
            </a:r>
          </a:p>
          <a:p>
            <a:pPr algn="l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Node.js: Manages server-side logic.</a:t>
            </a:r>
          </a:p>
          <a:p>
            <a:pPr algn="l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MongoDB: Stores user data and transactions.</a:t>
            </a:r>
          </a:p>
          <a:p>
            <a:pPr algn="l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HTTP Module: Handles requests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CFB4B49-952E-5E3A-A6E9-633723F2C7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8296778"/>
              </p:ext>
            </p:extLst>
          </p:nvPr>
        </p:nvGraphicFramePr>
        <p:xfrm>
          <a:off x="7172631" y="2004689"/>
          <a:ext cx="5715820" cy="3127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5812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F0AC3-0AA3-28BD-B687-61388CF56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000" y="644013"/>
            <a:ext cx="10871200" cy="594852"/>
          </a:xfrm>
        </p:spPr>
        <p:txBody>
          <a:bodyPr>
            <a:noAutofit/>
          </a:bodyPr>
          <a:lstStyle/>
          <a:p>
            <a:pPr algn="ctr"/>
            <a:r>
              <a:rPr lang="en-IN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9A765B-4119-7C2D-73EF-2E4FE073D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77" y="2506778"/>
            <a:ext cx="5042292" cy="3707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A9E67D-570A-D0CC-2864-392733513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919" y="2506778"/>
            <a:ext cx="5227100" cy="37072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F4CD4C-3704-F0D3-304F-8773155C68B3}"/>
              </a:ext>
            </a:extLst>
          </p:cNvPr>
          <p:cNvSpPr txBox="1"/>
          <p:nvPr/>
        </p:nvSpPr>
        <p:spPr>
          <a:xfrm>
            <a:off x="1190977" y="1897626"/>
            <a:ext cx="1790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PAGE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792081"/>
      </p:ext>
    </p:extLst>
  </p:cSld>
  <p:clrMapOvr>
    <a:masterClrMapping/>
  </p:clrMapOvr>
</p:sld>
</file>

<file path=ppt/theme/theme1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608</Words>
  <Application>Microsoft Office PowerPoint</Application>
  <PresentationFormat>Widescreen</PresentationFormat>
  <Paragraphs>119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-apple-system</vt:lpstr>
      <vt:lpstr>Arial</vt:lpstr>
      <vt:lpstr>Calibri</vt:lpstr>
      <vt:lpstr>Noto Sans Symbols</vt:lpstr>
      <vt:lpstr>Red Hat Text</vt:lpstr>
      <vt:lpstr>Times New Roman</vt:lpstr>
      <vt:lpstr>Flow</vt:lpstr>
      <vt:lpstr>FREELANCER EXPENSE TRACKER </vt:lpstr>
      <vt:lpstr>PowerPoint Presentation</vt:lpstr>
      <vt:lpstr>Existing System</vt:lpstr>
      <vt:lpstr>Proposed System</vt:lpstr>
      <vt:lpstr>Types Of Modules</vt:lpstr>
      <vt:lpstr>Module Description</vt:lpstr>
      <vt:lpstr>PowerPoint Presentation</vt:lpstr>
      <vt:lpstr>Tech Stack</vt:lpstr>
      <vt:lpstr>Screenshot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kavinkumar M</dc:creator>
  <cp:lastModifiedBy>Boomadevi S</cp:lastModifiedBy>
  <cp:revision>18</cp:revision>
  <dcterms:created xsi:type="dcterms:W3CDTF">2021-04-21T15:36:00Z</dcterms:created>
  <dcterms:modified xsi:type="dcterms:W3CDTF">2025-04-24T09:29:55Z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37A3327C92E44D8A8E230645E01DA062</vt:lpwstr>
  </property>
  <property fmtid="{D5CDD505-2E9C-101B-9397-08002B2CF9AE}" pid="3" name="KSOProductBuildVer">
    <vt:lpwstr>1033-11.2.0.11537</vt:lpwstr>
  </property>
</Properties>
</file>